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
  </p:notesMasterIdLst>
  <p:sldIdLst>
    <p:sldId id="262" r:id="rId2"/>
    <p:sldId id="286" r:id="rId3"/>
    <p:sldId id="288" r:id="rId4"/>
    <p:sldId id="289" r:id="rId5"/>
    <p:sldId id="300" r:id="rId6"/>
    <p:sldId id="291" r:id="rId7"/>
    <p:sldId id="292" r:id="rId8"/>
    <p:sldId id="295" r:id="rId9"/>
    <p:sldId id="298" r:id="rId10"/>
    <p:sldId id="296" r:id="rId11"/>
    <p:sldId id="297" r:id="rId12"/>
    <p:sldId id="294"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C0000"/>
    <a:srgbClr val="BF9000"/>
    <a:srgbClr val="FFD966"/>
    <a:srgbClr val="FF9797"/>
    <a:srgbClr val="CC00CC"/>
    <a:srgbClr val="800080"/>
    <a:srgbClr val="2E75B6"/>
    <a:srgbClr val="C55A11"/>
    <a:srgbClr val="548235"/>
    <a:srgbClr val="A9D18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395" autoAdjust="0"/>
    <p:restoredTop sz="94394" autoAdjust="0"/>
  </p:normalViewPr>
  <p:slideViewPr>
    <p:cSldViewPr snapToGrid="0">
      <p:cViewPr varScale="1">
        <p:scale>
          <a:sx n="74" d="100"/>
          <a:sy n="74" d="100"/>
        </p:scale>
        <p:origin x="642" y="54"/>
      </p:cViewPr>
      <p:guideLst/>
    </p:cSldViewPr>
  </p:slideViewPr>
  <p:notesTextViewPr>
    <p:cViewPr>
      <p:scale>
        <a:sx n="1" d="1"/>
        <a:sy n="1" d="1"/>
      </p:scale>
      <p:origin x="0" y="0"/>
    </p:cViewPr>
  </p:notesTextViewPr>
  <p:sorterViewPr>
    <p:cViewPr>
      <p:scale>
        <a:sx n="42" d="100"/>
        <a:sy n="42"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1EE0D7D-4260-4B6C-8D89-8E280D0FA1AA}"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0F1A138D-60CC-435A-96F6-4A9088C38C5A}">
      <dgm:prSet phldrT="[Text]" custT="1"/>
      <dgm:spPr>
        <a:solidFill>
          <a:schemeClr val="bg2">
            <a:lumMod val="50000"/>
          </a:schemeClr>
        </a:solidFill>
        <a:ln>
          <a:noFill/>
        </a:ln>
      </dgm:spPr>
      <dgm:t>
        <a:bodyPr/>
        <a:lstStyle/>
        <a:p>
          <a:r>
            <a:rPr lang="en-US" sz="4800" b="1" dirty="0">
              <a:solidFill>
                <a:schemeClr val="bg1"/>
              </a:solidFill>
              <a:latin typeface="Century Gothic" panose="020B0502020202020204" pitchFamily="34" charset="0"/>
            </a:rPr>
            <a:t>MARKETING PLAN</a:t>
          </a:r>
        </a:p>
      </dgm:t>
    </dgm:pt>
    <dgm:pt modelId="{03E305DD-A791-46F0-BDDB-3A81C7AC2A9F}" type="parTrans" cxnId="{D1FC5A33-C8A0-4F5C-B80F-4A9BDF17C6F0}">
      <dgm:prSet/>
      <dgm:spPr/>
      <dgm:t>
        <a:bodyPr/>
        <a:lstStyle/>
        <a:p>
          <a:endParaRPr lang="en-US"/>
        </a:p>
      </dgm:t>
    </dgm:pt>
    <dgm:pt modelId="{95AA933F-C21F-4170-A15D-F8D0066D995E}" type="sibTrans" cxnId="{D1FC5A33-C8A0-4F5C-B80F-4A9BDF17C6F0}">
      <dgm:prSet/>
      <dgm:spPr/>
      <dgm:t>
        <a:bodyPr/>
        <a:lstStyle/>
        <a:p>
          <a:endParaRPr lang="en-US"/>
        </a:p>
      </dgm:t>
    </dgm:pt>
    <dgm:pt modelId="{AFB4A25D-1527-4ACB-A628-33BF3EF6E045}" type="asst">
      <dgm:prSet phldrT="[Text]" custT="1"/>
      <dgm:spPr>
        <a:solidFill>
          <a:schemeClr val="bg2">
            <a:lumMod val="50000"/>
          </a:schemeClr>
        </a:solidFill>
        <a:ln>
          <a:noFill/>
        </a:ln>
      </dgm:spPr>
      <dgm:t>
        <a:bodyPr/>
        <a:lstStyle/>
        <a:p>
          <a:r>
            <a:rPr lang="en-US" sz="2800" dirty="0">
              <a:solidFill>
                <a:schemeClr val="bg1"/>
              </a:solidFill>
              <a:latin typeface="Century Gothic" panose="020B0502020202020204" pitchFamily="34" charset="0"/>
            </a:rPr>
            <a:t>Social Networks</a:t>
          </a:r>
        </a:p>
      </dgm:t>
    </dgm:pt>
    <dgm:pt modelId="{3672569F-740E-4067-8EDC-43CDC968340C}" type="parTrans" cxnId="{4E1D0F21-CA3A-4101-B0DC-7AD6EFFBF657}">
      <dgm:prSet/>
      <dgm:spPr>
        <a:ln>
          <a:solidFill>
            <a:schemeClr val="bg1"/>
          </a:solidFill>
        </a:ln>
      </dgm:spPr>
      <dgm:t>
        <a:bodyPr/>
        <a:lstStyle/>
        <a:p>
          <a:endParaRPr lang="en-US">
            <a:latin typeface="Century Gothic" panose="020B0502020202020204" pitchFamily="34" charset="0"/>
          </a:endParaRPr>
        </a:p>
      </dgm:t>
    </dgm:pt>
    <dgm:pt modelId="{D936D7E6-757D-4848-84A6-72670FA5680D}" type="sibTrans" cxnId="{4E1D0F21-CA3A-4101-B0DC-7AD6EFFBF657}">
      <dgm:prSet/>
      <dgm:spPr/>
      <dgm:t>
        <a:bodyPr/>
        <a:lstStyle/>
        <a:p>
          <a:endParaRPr lang="en-US"/>
        </a:p>
      </dgm:t>
    </dgm:pt>
    <dgm:pt modelId="{825B32DE-5799-4576-814D-AB4144B8108E}">
      <dgm:prSet phldrT="[Text]" custT="1"/>
      <dgm:spPr>
        <a:solidFill>
          <a:schemeClr val="bg2">
            <a:lumMod val="50000"/>
          </a:schemeClr>
        </a:solidFill>
        <a:ln>
          <a:noFill/>
        </a:ln>
      </dgm:spPr>
      <dgm:t>
        <a:bodyPr/>
        <a:lstStyle/>
        <a:p>
          <a:r>
            <a:rPr lang="en-US" sz="2800" dirty="0">
              <a:solidFill>
                <a:schemeClr val="bg1"/>
              </a:solidFill>
              <a:latin typeface="Century Gothic" panose="020B0502020202020204" pitchFamily="34" charset="0"/>
            </a:rPr>
            <a:t>Travelling Destinations</a:t>
          </a:r>
        </a:p>
      </dgm:t>
    </dgm:pt>
    <dgm:pt modelId="{6787215D-8300-4420-A2EA-3603322BB9B0}" type="parTrans" cxnId="{29ED803F-DD3C-4E79-B5A0-5F1D1005AFE4}">
      <dgm:prSet/>
      <dgm:spPr>
        <a:solidFill>
          <a:schemeClr val="tx1"/>
        </a:solidFill>
        <a:ln>
          <a:solidFill>
            <a:schemeClr val="bg1"/>
          </a:solidFill>
        </a:ln>
      </dgm:spPr>
      <dgm:t>
        <a:bodyPr/>
        <a:lstStyle/>
        <a:p>
          <a:endParaRPr lang="en-US">
            <a:latin typeface="Century Gothic" panose="020B0502020202020204" pitchFamily="34" charset="0"/>
          </a:endParaRPr>
        </a:p>
      </dgm:t>
    </dgm:pt>
    <dgm:pt modelId="{335D3ED6-7087-4890-A0ED-77E60DD451BB}" type="sibTrans" cxnId="{29ED803F-DD3C-4E79-B5A0-5F1D1005AFE4}">
      <dgm:prSet/>
      <dgm:spPr/>
      <dgm:t>
        <a:bodyPr/>
        <a:lstStyle/>
        <a:p>
          <a:endParaRPr lang="en-US"/>
        </a:p>
      </dgm:t>
    </dgm:pt>
    <dgm:pt modelId="{481B9840-6C57-4352-B3D6-D256EC5FE09E}">
      <dgm:prSet phldrT="[Text]" custT="1"/>
      <dgm:spPr>
        <a:solidFill>
          <a:schemeClr val="bg2">
            <a:lumMod val="50000"/>
          </a:schemeClr>
        </a:solidFill>
        <a:ln>
          <a:noFill/>
        </a:ln>
      </dgm:spPr>
      <dgm:t>
        <a:bodyPr/>
        <a:lstStyle/>
        <a:p>
          <a:r>
            <a:rPr lang="en-US" sz="3200" dirty="0">
              <a:solidFill>
                <a:schemeClr val="bg1"/>
              </a:solidFill>
              <a:latin typeface="Century Gothic" panose="020B0502020202020204" pitchFamily="34" charset="0"/>
            </a:rPr>
            <a:t>Hotels &amp; Resorts</a:t>
          </a:r>
        </a:p>
      </dgm:t>
    </dgm:pt>
    <dgm:pt modelId="{D9A8E6FF-C707-4953-A373-A15131B0C36A}" type="parTrans" cxnId="{EAF82159-E594-458D-8DF4-7BB5C18F4AEE}">
      <dgm:prSet/>
      <dgm:spPr>
        <a:ln>
          <a:solidFill>
            <a:schemeClr val="bg1"/>
          </a:solidFill>
        </a:ln>
      </dgm:spPr>
      <dgm:t>
        <a:bodyPr/>
        <a:lstStyle/>
        <a:p>
          <a:endParaRPr lang="en-US">
            <a:latin typeface="Century Gothic" panose="020B0502020202020204" pitchFamily="34" charset="0"/>
          </a:endParaRPr>
        </a:p>
      </dgm:t>
    </dgm:pt>
    <dgm:pt modelId="{6FC7036B-2F99-4BA4-850D-705BCEA133A0}" type="sibTrans" cxnId="{EAF82159-E594-458D-8DF4-7BB5C18F4AEE}">
      <dgm:prSet/>
      <dgm:spPr/>
      <dgm:t>
        <a:bodyPr/>
        <a:lstStyle/>
        <a:p>
          <a:endParaRPr lang="en-US"/>
        </a:p>
      </dgm:t>
    </dgm:pt>
    <dgm:pt modelId="{1332369C-37DE-462B-B0D7-F40223F67E54}">
      <dgm:prSet phldrT="[Text]" custT="1"/>
      <dgm:spPr>
        <a:solidFill>
          <a:schemeClr val="bg2">
            <a:lumMod val="50000"/>
          </a:schemeClr>
        </a:solidFill>
        <a:ln>
          <a:noFill/>
        </a:ln>
      </dgm:spPr>
      <dgm:t>
        <a:bodyPr/>
        <a:lstStyle/>
        <a:p>
          <a:r>
            <a:rPr lang="en-US" sz="3200" dirty="0">
              <a:solidFill>
                <a:schemeClr val="bg1"/>
              </a:solidFill>
              <a:latin typeface="Century Gothic" panose="020B0502020202020204" pitchFamily="34" charset="0"/>
            </a:rPr>
            <a:t>Partnerships</a:t>
          </a:r>
        </a:p>
      </dgm:t>
    </dgm:pt>
    <dgm:pt modelId="{39BF210F-E6D7-4AFF-9488-C5EAB274023F}" type="parTrans" cxnId="{C9DC0F43-D9C0-44F7-ACAB-2C1D6F33BDBE}">
      <dgm:prSet/>
      <dgm:spPr>
        <a:ln>
          <a:solidFill>
            <a:schemeClr val="bg1"/>
          </a:solidFill>
        </a:ln>
      </dgm:spPr>
      <dgm:t>
        <a:bodyPr/>
        <a:lstStyle/>
        <a:p>
          <a:endParaRPr lang="en-US">
            <a:latin typeface="Century Gothic" panose="020B0502020202020204" pitchFamily="34" charset="0"/>
          </a:endParaRPr>
        </a:p>
      </dgm:t>
    </dgm:pt>
    <dgm:pt modelId="{D46018F9-EC93-4D86-83DA-641F75C6B152}" type="sibTrans" cxnId="{C9DC0F43-D9C0-44F7-ACAB-2C1D6F33BDBE}">
      <dgm:prSet/>
      <dgm:spPr/>
      <dgm:t>
        <a:bodyPr/>
        <a:lstStyle/>
        <a:p>
          <a:endParaRPr lang="en-US"/>
        </a:p>
      </dgm:t>
    </dgm:pt>
    <dgm:pt modelId="{26B347AE-39C7-48B2-9912-98E12ABC0472}" type="pres">
      <dgm:prSet presAssocID="{81EE0D7D-4260-4B6C-8D89-8E280D0FA1AA}" presName="hierChild1" presStyleCnt="0">
        <dgm:presLayoutVars>
          <dgm:orgChart val="1"/>
          <dgm:chPref val="1"/>
          <dgm:dir/>
          <dgm:animOne val="branch"/>
          <dgm:animLvl val="lvl"/>
          <dgm:resizeHandles/>
        </dgm:presLayoutVars>
      </dgm:prSet>
      <dgm:spPr/>
    </dgm:pt>
    <dgm:pt modelId="{D59D9550-F512-44C9-B38A-F14D8F16884A}" type="pres">
      <dgm:prSet presAssocID="{0F1A138D-60CC-435A-96F6-4A9088C38C5A}" presName="hierRoot1" presStyleCnt="0">
        <dgm:presLayoutVars>
          <dgm:hierBranch val="init"/>
        </dgm:presLayoutVars>
      </dgm:prSet>
      <dgm:spPr/>
    </dgm:pt>
    <dgm:pt modelId="{31CCD6CB-E425-4508-AE27-589D48ECD590}" type="pres">
      <dgm:prSet presAssocID="{0F1A138D-60CC-435A-96F6-4A9088C38C5A}" presName="rootComposite1" presStyleCnt="0"/>
      <dgm:spPr/>
    </dgm:pt>
    <dgm:pt modelId="{813843E0-E390-42DA-B7E0-5B14B05B50E6}" type="pres">
      <dgm:prSet presAssocID="{0F1A138D-60CC-435A-96F6-4A9088C38C5A}" presName="rootText1" presStyleLbl="node0" presStyleIdx="0" presStyleCnt="1" custScaleX="342046">
        <dgm:presLayoutVars>
          <dgm:chPref val="3"/>
        </dgm:presLayoutVars>
      </dgm:prSet>
      <dgm:spPr/>
    </dgm:pt>
    <dgm:pt modelId="{307059B7-6EFF-4042-BFBF-4EFAB167F388}" type="pres">
      <dgm:prSet presAssocID="{0F1A138D-60CC-435A-96F6-4A9088C38C5A}" presName="rootConnector1" presStyleLbl="node1" presStyleIdx="0" presStyleCnt="0"/>
      <dgm:spPr/>
    </dgm:pt>
    <dgm:pt modelId="{8AD53604-CCE9-43EF-AE7B-185E6B52ECA7}" type="pres">
      <dgm:prSet presAssocID="{0F1A138D-60CC-435A-96F6-4A9088C38C5A}" presName="hierChild2" presStyleCnt="0"/>
      <dgm:spPr/>
    </dgm:pt>
    <dgm:pt modelId="{2DB7412F-59F5-46E6-9509-68B75C9239C5}" type="pres">
      <dgm:prSet presAssocID="{6787215D-8300-4420-A2EA-3603322BB9B0}" presName="Name37" presStyleLbl="parChTrans1D2" presStyleIdx="0" presStyleCnt="4"/>
      <dgm:spPr/>
    </dgm:pt>
    <dgm:pt modelId="{3358A9E0-BABC-4A20-B108-DE0CA3D736D4}" type="pres">
      <dgm:prSet presAssocID="{825B32DE-5799-4576-814D-AB4144B8108E}" presName="hierRoot2" presStyleCnt="0">
        <dgm:presLayoutVars>
          <dgm:hierBranch val="init"/>
        </dgm:presLayoutVars>
      </dgm:prSet>
      <dgm:spPr/>
    </dgm:pt>
    <dgm:pt modelId="{E6F43339-9E16-4ED0-BF40-06B5BB5B63E1}" type="pres">
      <dgm:prSet presAssocID="{825B32DE-5799-4576-814D-AB4144B8108E}" presName="rootComposite" presStyleCnt="0"/>
      <dgm:spPr/>
    </dgm:pt>
    <dgm:pt modelId="{FE337DED-F374-43CA-91FA-36B6761740EF}" type="pres">
      <dgm:prSet presAssocID="{825B32DE-5799-4576-814D-AB4144B8108E}" presName="rootText" presStyleLbl="node2" presStyleIdx="0" presStyleCnt="3">
        <dgm:presLayoutVars>
          <dgm:chPref val="3"/>
        </dgm:presLayoutVars>
      </dgm:prSet>
      <dgm:spPr/>
    </dgm:pt>
    <dgm:pt modelId="{3BBFB773-3C1F-4997-857C-13E70B3D1B63}" type="pres">
      <dgm:prSet presAssocID="{825B32DE-5799-4576-814D-AB4144B8108E}" presName="rootConnector" presStyleLbl="node2" presStyleIdx="0" presStyleCnt="3"/>
      <dgm:spPr/>
    </dgm:pt>
    <dgm:pt modelId="{62728CB8-D6D5-41A8-953A-493D6C1D3409}" type="pres">
      <dgm:prSet presAssocID="{825B32DE-5799-4576-814D-AB4144B8108E}" presName="hierChild4" presStyleCnt="0"/>
      <dgm:spPr/>
    </dgm:pt>
    <dgm:pt modelId="{D7C24FE3-0FA1-4E37-8968-EFC2DB8F7B65}" type="pres">
      <dgm:prSet presAssocID="{825B32DE-5799-4576-814D-AB4144B8108E}" presName="hierChild5" presStyleCnt="0"/>
      <dgm:spPr/>
    </dgm:pt>
    <dgm:pt modelId="{9054EC76-AD3E-4CCB-A8F9-110B5C3672EB}" type="pres">
      <dgm:prSet presAssocID="{D9A8E6FF-C707-4953-A373-A15131B0C36A}" presName="Name37" presStyleLbl="parChTrans1D2" presStyleIdx="1" presStyleCnt="4"/>
      <dgm:spPr/>
    </dgm:pt>
    <dgm:pt modelId="{6FA4E232-73FC-44E7-94E9-B7AA00284114}" type="pres">
      <dgm:prSet presAssocID="{481B9840-6C57-4352-B3D6-D256EC5FE09E}" presName="hierRoot2" presStyleCnt="0">
        <dgm:presLayoutVars>
          <dgm:hierBranch val="init"/>
        </dgm:presLayoutVars>
      </dgm:prSet>
      <dgm:spPr/>
    </dgm:pt>
    <dgm:pt modelId="{C36AEE3B-DF3A-4A67-B9B7-0AB3E55EAAEF}" type="pres">
      <dgm:prSet presAssocID="{481B9840-6C57-4352-B3D6-D256EC5FE09E}" presName="rootComposite" presStyleCnt="0"/>
      <dgm:spPr/>
    </dgm:pt>
    <dgm:pt modelId="{42A5DCF3-A0D7-494A-A877-F716EB4EBEF0}" type="pres">
      <dgm:prSet presAssocID="{481B9840-6C57-4352-B3D6-D256EC5FE09E}" presName="rootText" presStyleLbl="node2" presStyleIdx="1" presStyleCnt="3">
        <dgm:presLayoutVars>
          <dgm:chPref val="3"/>
        </dgm:presLayoutVars>
      </dgm:prSet>
      <dgm:spPr/>
    </dgm:pt>
    <dgm:pt modelId="{667B0A21-888A-43D6-AD32-B67F4454E099}" type="pres">
      <dgm:prSet presAssocID="{481B9840-6C57-4352-B3D6-D256EC5FE09E}" presName="rootConnector" presStyleLbl="node2" presStyleIdx="1" presStyleCnt="3"/>
      <dgm:spPr/>
    </dgm:pt>
    <dgm:pt modelId="{93D6E6E5-5E14-4742-A3DA-C5D1F083A8B5}" type="pres">
      <dgm:prSet presAssocID="{481B9840-6C57-4352-B3D6-D256EC5FE09E}" presName="hierChild4" presStyleCnt="0"/>
      <dgm:spPr/>
    </dgm:pt>
    <dgm:pt modelId="{A1D6570C-6443-4124-9C58-87786DEE902F}" type="pres">
      <dgm:prSet presAssocID="{481B9840-6C57-4352-B3D6-D256EC5FE09E}" presName="hierChild5" presStyleCnt="0"/>
      <dgm:spPr/>
    </dgm:pt>
    <dgm:pt modelId="{67719A12-F54B-4225-A2C3-270003289692}" type="pres">
      <dgm:prSet presAssocID="{39BF210F-E6D7-4AFF-9488-C5EAB274023F}" presName="Name37" presStyleLbl="parChTrans1D2" presStyleIdx="2" presStyleCnt="4"/>
      <dgm:spPr/>
    </dgm:pt>
    <dgm:pt modelId="{D9DB2B1A-AAA7-43E8-832B-38A8DA24ADC6}" type="pres">
      <dgm:prSet presAssocID="{1332369C-37DE-462B-B0D7-F40223F67E54}" presName="hierRoot2" presStyleCnt="0">
        <dgm:presLayoutVars>
          <dgm:hierBranch val="init"/>
        </dgm:presLayoutVars>
      </dgm:prSet>
      <dgm:spPr/>
    </dgm:pt>
    <dgm:pt modelId="{52540C6B-A0F3-4354-9A86-975CA2513D64}" type="pres">
      <dgm:prSet presAssocID="{1332369C-37DE-462B-B0D7-F40223F67E54}" presName="rootComposite" presStyleCnt="0"/>
      <dgm:spPr/>
    </dgm:pt>
    <dgm:pt modelId="{5D43AE6A-7B36-44ED-8DC3-DCADE97CCD9D}" type="pres">
      <dgm:prSet presAssocID="{1332369C-37DE-462B-B0D7-F40223F67E54}" presName="rootText" presStyleLbl="node2" presStyleIdx="2" presStyleCnt="3" custScaleX="110404">
        <dgm:presLayoutVars>
          <dgm:chPref val="3"/>
        </dgm:presLayoutVars>
      </dgm:prSet>
      <dgm:spPr/>
    </dgm:pt>
    <dgm:pt modelId="{E2EB3294-FFB1-4070-B82B-D8E97C74990B}" type="pres">
      <dgm:prSet presAssocID="{1332369C-37DE-462B-B0D7-F40223F67E54}" presName="rootConnector" presStyleLbl="node2" presStyleIdx="2" presStyleCnt="3"/>
      <dgm:spPr/>
    </dgm:pt>
    <dgm:pt modelId="{B99A8605-9853-421C-B78C-342E5FC04858}" type="pres">
      <dgm:prSet presAssocID="{1332369C-37DE-462B-B0D7-F40223F67E54}" presName="hierChild4" presStyleCnt="0"/>
      <dgm:spPr/>
    </dgm:pt>
    <dgm:pt modelId="{8E851220-89BC-40D3-B5FD-3BE9BAB23301}" type="pres">
      <dgm:prSet presAssocID="{1332369C-37DE-462B-B0D7-F40223F67E54}" presName="hierChild5" presStyleCnt="0"/>
      <dgm:spPr/>
    </dgm:pt>
    <dgm:pt modelId="{DE2C4741-3ED4-4ABA-87B3-EF13996D3EF3}" type="pres">
      <dgm:prSet presAssocID="{0F1A138D-60CC-435A-96F6-4A9088C38C5A}" presName="hierChild3" presStyleCnt="0"/>
      <dgm:spPr/>
    </dgm:pt>
    <dgm:pt modelId="{DAE345BF-3D37-421B-9F54-DA8F1BF08476}" type="pres">
      <dgm:prSet presAssocID="{3672569F-740E-4067-8EDC-43CDC968340C}" presName="Name111" presStyleLbl="parChTrans1D2" presStyleIdx="3" presStyleCnt="4"/>
      <dgm:spPr/>
    </dgm:pt>
    <dgm:pt modelId="{02576C81-77EB-4580-A816-F372A6A55963}" type="pres">
      <dgm:prSet presAssocID="{AFB4A25D-1527-4ACB-A628-33BF3EF6E045}" presName="hierRoot3" presStyleCnt="0">
        <dgm:presLayoutVars>
          <dgm:hierBranch val="init"/>
        </dgm:presLayoutVars>
      </dgm:prSet>
      <dgm:spPr/>
    </dgm:pt>
    <dgm:pt modelId="{AF84C1D5-5867-4411-BECE-07B38AE03D8A}" type="pres">
      <dgm:prSet presAssocID="{AFB4A25D-1527-4ACB-A628-33BF3EF6E045}" presName="rootComposite3" presStyleCnt="0"/>
      <dgm:spPr/>
    </dgm:pt>
    <dgm:pt modelId="{A85C98EE-0225-4BEC-93AA-20E33E1C3D4A}" type="pres">
      <dgm:prSet presAssocID="{AFB4A25D-1527-4ACB-A628-33BF3EF6E045}" presName="rootText3" presStyleLbl="asst1" presStyleIdx="0" presStyleCnt="1" custScaleX="128053">
        <dgm:presLayoutVars>
          <dgm:chPref val="3"/>
        </dgm:presLayoutVars>
      </dgm:prSet>
      <dgm:spPr/>
    </dgm:pt>
    <dgm:pt modelId="{B37C13AE-993D-44B9-BD9E-AC01D58DD10F}" type="pres">
      <dgm:prSet presAssocID="{AFB4A25D-1527-4ACB-A628-33BF3EF6E045}" presName="rootConnector3" presStyleLbl="asst1" presStyleIdx="0" presStyleCnt="1"/>
      <dgm:spPr/>
    </dgm:pt>
    <dgm:pt modelId="{E3AD6DF8-B393-4E5D-A8E0-2B28C1311D96}" type="pres">
      <dgm:prSet presAssocID="{AFB4A25D-1527-4ACB-A628-33BF3EF6E045}" presName="hierChild6" presStyleCnt="0"/>
      <dgm:spPr/>
    </dgm:pt>
    <dgm:pt modelId="{742644F8-31BC-4D28-9EFA-A11CF473267F}" type="pres">
      <dgm:prSet presAssocID="{AFB4A25D-1527-4ACB-A628-33BF3EF6E045}" presName="hierChild7" presStyleCnt="0"/>
      <dgm:spPr/>
    </dgm:pt>
  </dgm:ptLst>
  <dgm:cxnLst>
    <dgm:cxn modelId="{6E1D5013-1588-49BE-BBFD-66916C8ABA53}" type="presOf" srcId="{1332369C-37DE-462B-B0D7-F40223F67E54}" destId="{5D43AE6A-7B36-44ED-8DC3-DCADE97CCD9D}" srcOrd="0" destOrd="0" presId="urn:microsoft.com/office/officeart/2005/8/layout/orgChart1"/>
    <dgm:cxn modelId="{4F11D21C-33F8-476B-9093-C01DD1F92DC5}" type="presOf" srcId="{D9A8E6FF-C707-4953-A373-A15131B0C36A}" destId="{9054EC76-AD3E-4CCB-A8F9-110B5C3672EB}" srcOrd="0" destOrd="0" presId="urn:microsoft.com/office/officeart/2005/8/layout/orgChart1"/>
    <dgm:cxn modelId="{4E1D0F21-CA3A-4101-B0DC-7AD6EFFBF657}" srcId="{0F1A138D-60CC-435A-96F6-4A9088C38C5A}" destId="{AFB4A25D-1527-4ACB-A628-33BF3EF6E045}" srcOrd="0" destOrd="0" parTransId="{3672569F-740E-4067-8EDC-43CDC968340C}" sibTransId="{D936D7E6-757D-4848-84A6-72670FA5680D}"/>
    <dgm:cxn modelId="{D1FC5A33-C8A0-4F5C-B80F-4A9BDF17C6F0}" srcId="{81EE0D7D-4260-4B6C-8D89-8E280D0FA1AA}" destId="{0F1A138D-60CC-435A-96F6-4A9088C38C5A}" srcOrd="0" destOrd="0" parTransId="{03E305DD-A791-46F0-BDDB-3A81C7AC2A9F}" sibTransId="{95AA933F-C21F-4170-A15D-F8D0066D995E}"/>
    <dgm:cxn modelId="{29ED803F-DD3C-4E79-B5A0-5F1D1005AFE4}" srcId="{0F1A138D-60CC-435A-96F6-4A9088C38C5A}" destId="{825B32DE-5799-4576-814D-AB4144B8108E}" srcOrd="1" destOrd="0" parTransId="{6787215D-8300-4420-A2EA-3603322BB9B0}" sibTransId="{335D3ED6-7087-4890-A0ED-77E60DD451BB}"/>
    <dgm:cxn modelId="{BF5D445B-13B2-4F36-927A-3B59613E3643}" type="presOf" srcId="{481B9840-6C57-4352-B3D6-D256EC5FE09E}" destId="{42A5DCF3-A0D7-494A-A877-F716EB4EBEF0}" srcOrd="0" destOrd="0" presId="urn:microsoft.com/office/officeart/2005/8/layout/orgChart1"/>
    <dgm:cxn modelId="{C9DC0F43-D9C0-44F7-ACAB-2C1D6F33BDBE}" srcId="{0F1A138D-60CC-435A-96F6-4A9088C38C5A}" destId="{1332369C-37DE-462B-B0D7-F40223F67E54}" srcOrd="3" destOrd="0" parTransId="{39BF210F-E6D7-4AFF-9488-C5EAB274023F}" sibTransId="{D46018F9-EC93-4D86-83DA-641F75C6B152}"/>
    <dgm:cxn modelId="{2D332B44-866F-4062-B63C-66E51488D87A}" type="presOf" srcId="{825B32DE-5799-4576-814D-AB4144B8108E}" destId="{FE337DED-F374-43CA-91FA-36B6761740EF}" srcOrd="0" destOrd="0" presId="urn:microsoft.com/office/officeart/2005/8/layout/orgChart1"/>
    <dgm:cxn modelId="{3DDADF64-2D82-48CF-87E2-C13BD8F3B799}" type="presOf" srcId="{81EE0D7D-4260-4B6C-8D89-8E280D0FA1AA}" destId="{26B347AE-39C7-48B2-9912-98E12ABC0472}" srcOrd="0" destOrd="0" presId="urn:microsoft.com/office/officeart/2005/8/layout/orgChart1"/>
    <dgm:cxn modelId="{1C71AB58-9BF2-464B-89FD-1B226CD5200A}" type="presOf" srcId="{0F1A138D-60CC-435A-96F6-4A9088C38C5A}" destId="{813843E0-E390-42DA-B7E0-5B14B05B50E6}" srcOrd="0" destOrd="0" presId="urn:microsoft.com/office/officeart/2005/8/layout/orgChart1"/>
    <dgm:cxn modelId="{EAF82159-E594-458D-8DF4-7BB5C18F4AEE}" srcId="{0F1A138D-60CC-435A-96F6-4A9088C38C5A}" destId="{481B9840-6C57-4352-B3D6-D256EC5FE09E}" srcOrd="2" destOrd="0" parTransId="{D9A8E6FF-C707-4953-A373-A15131B0C36A}" sibTransId="{6FC7036B-2F99-4BA4-850D-705BCEA133A0}"/>
    <dgm:cxn modelId="{FB078E5A-9668-4A64-A4B5-88B4B54C5ED8}" type="presOf" srcId="{AFB4A25D-1527-4ACB-A628-33BF3EF6E045}" destId="{B37C13AE-993D-44B9-BD9E-AC01D58DD10F}" srcOrd="1" destOrd="0" presId="urn:microsoft.com/office/officeart/2005/8/layout/orgChart1"/>
    <dgm:cxn modelId="{AD52BB80-FA14-4473-99FC-6DBCE54F0ECC}" type="presOf" srcId="{AFB4A25D-1527-4ACB-A628-33BF3EF6E045}" destId="{A85C98EE-0225-4BEC-93AA-20E33E1C3D4A}" srcOrd="0" destOrd="0" presId="urn:microsoft.com/office/officeart/2005/8/layout/orgChart1"/>
    <dgm:cxn modelId="{3E9CDC95-A559-4753-9913-67843AF11C01}" type="presOf" srcId="{1332369C-37DE-462B-B0D7-F40223F67E54}" destId="{E2EB3294-FFB1-4070-B82B-D8E97C74990B}" srcOrd="1" destOrd="0" presId="urn:microsoft.com/office/officeart/2005/8/layout/orgChart1"/>
    <dgm:cxn modelId="{AA39759A-4DD7-4FF8-848A-1B60DD57B3D9}" type="presOf" srcId="{6787215D-8300-4420-A2EA-3603322BB9B0}" destId="{2DB7412F-59F5-46E6-9509-68B75C9239C5}" srcOrd="0" destOrd="0" presId="urn:microsoft.com/office/officeart/2005/8/layout/orgChart1"/>
    <dgm:cxn modelId="{5E875CAC-B1DC-4682-AECD-C72C61F09777}" type="presOf" srcId="{825B32DE-5799-4576-814D-AB4144B8108E}" destId="{3BBFB773-3C1F-4997-857C-13E70B3D1B63}" srcOrd="1" destOrd="0" presId="urn:microsoft.com/office/officeart/2005/8/layout/orgChart1"/>
    <dgm:cxn modelId="{122BA6CE-E316-45EA-991C-3C8EC619B344}" type="presOf" srcId="{0F1A138D-60CC-435A-96F6-4A9088C38C5A}" destId="{307059B7-6EFF-4042-BFBF-4EFAB167F388}" srcOrd="1" destOrd="0" presId="urn:microsoft.com/office/officeart/2005/8/layout/orgChart1"/>
    <dgm:cxn modelId="{2F6321DF-3BA5-4D9D-9CF6-71F6E679CBA9}" type="presOf" srcId="{3672569F-740E-4067-8EDC-43CDC968340C}" destId="{DAE345BF-3D37-421B-9F54-DA8F1BF08476}" srcOrd="0" destOrd="0" presId="urn:microsoft.com/office/officeart/2005/8/layout/orgChart1"/>
    <dgm:cxn modelId="{BFA8B4F2-EA2D-491C-BE25-854B22D73BBB}" type="presOf" srcId="{481B9840-6C57-4352-B3D6-D256EC5FE09E}" destId="{667B0A21-888A-43D6-AD32-B67F4454E099}" srcOrd="1" destOrd="0" presId="urn:microsoft.com/office/officeart/2005/8/layout/orgChart1"/>
    <dgm:cxn modelId="{F8ACD7F3-F3A0-4666-844C-F7408DBE2A58}" type="presOf" srcId="{39BF210F-E6D7-4AFF-9488-C5EAB274023F}" destId="{67719A12-F54B-4225-A2C3-270003289692}" srcOrd="0" destOrd="0" presId="urn:microsoft.com/office/officeart/2005/8/layout/orgChart1"/>
    <dgm:cxn modelId="{08FBC8D4-BA30-4FEF-AA12-1906EDAE69FD}" type="presParOf" srcId="{26B347AE-39C7-48B2-9912-98E12ABC0472}" destId="{D59D9550-F512-44C9-B38A-F14D8F16884A}" srcOrd="0" destOrd="0" presId="urn:microsoft.com/office/officeart/2005/8/layout/orgChart1"/>
    <dgm:cxn modelId="{A2FA5F99-93AB-47A0-B581-F10CE7252E3F}" type="presParOf" srcId="{D59D9550-F512-44C9-B38A-F14D8F16884A}" destId="{31CCD6CB-E425-4508-AE27-589D48ECD590}" srcOrd="0" destOrd="0" presId="urn:microsoft.com/office/officeart/2005/8/layout/orgChart1"/>
    <dgm:cxn modelId="{DA3B3BEA-CC7C-44EC-9324-86747D6AB30B}" type="presParOf" srcId="{31CCD6CB-E425-4508-AE27-589D48ECD590}" destId="{813843E0-E390-42DA-B7E0-5B14B05B50E6}" srcOrd="0" destOrd="0" presId="urn:microsoft.com/office/officeart/2005/8/layout/orgChart1"/>
    <dgm:cxn modelId="{42A086F0-B66C-439A-B2A7-4613DEF2C31B}" type="presParOf" srcId="{31CCD6CB-E425-4508-AE27-589D48ECD590}" destId="{307059B7-6EFF-4042-BFBF-4EFAB167F388}" srcOrd="1" destOrd="0" presId="urn:microsoft.com/office/officeart/2005/8/layout/orgChart1"/>
    <dgm:cxn modelId="{3D9FF3A0-A02B-4D6D-B5CE-6E34661127AB}" type="presParOf" srcId="{D59D9550-F512-44C9-B38A-F14D8F16884A}" destId="{8AD53604-CCE9-43EF-AE7B-185E6B52ECA7}" srcOrd="1" destOrd="0" presId="urn:microsoft.com/office/officeart/2005/8/layout/orgChart1"/>
    <dgm:cxn modelId="{0B8B7E59-F0A7-4FB3-82CE-13BC32ADF28C}" type="presParOf" srcId="{8AD53604-CCE9-43EF-AE7B-185E6B52ECA7}" destId="{2DB7412F-59F5-46E6-9509-68B75C9239C5}" srcOrd="0" destOrd="0" presId="urn:microsoft.com/office/officeart/2005/8/layout/orgChart1"/>
    <dgm:cxn modelId="{152B40C8-5284-4F92-98CB-7DE1DD0561F7}" type="presParOf" srcId="{8AD53604-CCE9-43EF-AE7B-185E6B52ECA7}" destId="{3358A9E0-BABC-4A20-B108-DE0CA3D736D4}" srcOrd="1" destOrd="0" presId="urn:microsoft.com/office/officeart/2005/8/layout/orgChart1"/>
    <dgm:cxn modelId="{0CBC7949-05B8-4FEF-8C06-1E890D1B0374}" type="presParOf" srcId="{3358A9E0-BABC-4A20-B108-DE0CA3D736D4}" destId="{E6F43339-9E16-4ED0-BF40-06B5BB5B63E1}" srcOrd="0" destOrd="0" presId="urn:microsoft.com/office/officeart/2005/8/layout/orgChart1"/>
    <dgm:cxn modelId="{5D141DAF-186C-4E73-B9EE-C79C9DEE7CBC}" type="presParOf" srcId="{E6F43339-9E16-4ED0-BF40-06B5BB5B63E1}" destId="{FE337DED-F374-43CA-91FA-36B6761740EF}" srcOrd="0" destOrd="0" presId="urn:microsoft.com/office/officeart/2005/8/layout/orgChart1"/>
    <dgm:cxn modelId="{7ADBEC98-01D7-4273-BD43-FFB4BE5C979B}" type="presParOf" srcId="{E6F43339-9E16-4ED0-BF40-06B5BB5B63E1}" destId="{3BBFB773-3C1F-4997-857C-13E70B3D1B63}" srcOrd="1" destOrd="0" presId="urn:microsoft.com/office/officeart/2005/8/layout/orgChart1"/>
    <dgm:cxn modelId="{7387FEB6-3E8B-4A36-BBC2-1D31D5D5E88E}" type="presParOf" srcId="{3358A9E0-BABC-4A20-B108-DE0CA3D736D4}" destId="{62728CB8-D6D5-41A8-953A-493D6C1D3409}" srcOrd="1" destOrd="0" presId="urn:microsoft.com/office/officeart/2005/8/layout/orgChart1"/>
    <dgm:cxn modelId="{5BE9752A-0FB1-4C27-81EB-3ADC047F6F54}" type="presParOf" srcId="{3358A9E0-BABC-4A20-B108-DE0CA3D736D4}" destId="{D7C24FE3-0FA1-4E37-8968-EFC2DB8F7B65}" srcOrd="2" destOrd="0" presId="urn:microsoft.com/office/officeart/2005/8/layout/orgChart1"/>
    <dgm:cxn modelId="{27FA1D9F-EB5E-4265-ADC7-6993E2A37FBB}" type="presParOf" srcId="{8AD53604-CCE9-43EF-AE7B-185E6B52ECA7}" destId="{9054EC76-AD3E-4CCB-A8F9-110B5C3672EB}" srcOrd="2" destOrd="0" presId="urn:microsoft.com/office/officeart/2005/8/layout/orgChart1"/>
    <dgm:cxn modelId="{DCB8DFCA-6546-45A9-AF7C-097E85BC1A45}" type="presParOf" srcId="{8AD53604-CCE9-43EF-AE7B-185E6B52ECA7}" destId="{6FA4E232-73FC-44E7-94E9-B7AA00284114}" srcOrd="3" destOrd="0" presId="urn:microsoft.com/office/officeart/2005/8/layout/orgChart1"/>
    <dgm:cxn modelId="{7FE0FD56-1BE8-4E4A-BCA3-356BFDC41E55}" type="presParOf" srcId="{6FA4E232-73FC-44E7-94E9-B7AA00284114}" destId="{C36AEE3B-DF3A-4A67-B9B7-0AB3E55EAAEF}" srcOrd="0" destOrd="0" presId="urn:microsoft.com/office/officeart/2005/8/layout/orgChart1"/>
    <dgm:cxn modelId="{01900ABE-1A3C-4DBF-9AA4-1025A7CEDC4B}" type="presParOf" srcId="{C36AEE3B-DF3A-4A67-B9B7-0AB3E55EAAEF}" destId="{42A5DCF3-A0D7-494A-A877-F716EB4EBEF0}" srcOrd="0" destOrd="0" presId="urn:microsoft.com/office/officeart/2005/8/layout/orgChart1"/>
    <dgm:cxn modelId="{85B7C72E-FC67-4CA2-97BE-99BCE61F5A55}" type="presParOf" srcId="{C36AEE3B-DF3A-4A67-B9B7-0AB3E55EAAEF}" destId="{667B0A21-888A-43D6-AD32-B67F4454E099}" srcOrd="1" destOrd="0" presId="urn:microsoft.com/office/officeart/2005/8/layout/orgChart1"/>
    <dgm:cxn modelId="{73B5A25E-34C8-4707-84D9-2779DDA3605B}" type="presParOf" srcId="{6FA4E232-73FC-44E7-94E9-B7AA00284114}" destId="{93D6E6E5-5E14-4742-A3DA-C5D1F083A8B5}" srcOrd="1" destOrd="0" presId="urn:microsoft.com/office/officeart/2005/8/layout/orgChart1"/>
    <dgm:cxn modelId="{F6788AED-7854-44A2-B851-EA31311CD6DD}" type="presParOf" srcId="{6FA4E232-73FC-44E7-94E9-B7AA00284114}" destId="{A1D6570C-6443-4124-9C58-87786DEE902F}" srcOrd="2" destOrd="0" presId="urn:microsoft.com/office/officeart/2005/8/layout/orgChart1"/>
    <dgm:cxn modelId="{C16A9F2F-B214-4B6F-BF5D-5FE35907E242}" type="presParOf" srcId="{8AD53604-CCE9-43EF-AE7B-185E6B52ECA7}" destId="{67719A12-F54B-4225-A2C3-270003289692}" srcOrd="4" destOrd="0" presId="urn:microsoft.com/office/officeart/2005/8/layout/orgChart1"/>
    <dgm:cxn modelId="{E67E1F22-AAB0-4F73-BE7D-C5118C8366D4}" type="presParOf" srcId="{8AD53604-CCE9-43EF-AE7B-185E6B52ECA7}" destId="{D9DB2B1A-AAA7-43E8-832B-38A8DA24ADC6}" srcOrd="5" destOrd="0" presId="urn:microsoft.com/office/officeart/2005/8/layout/orgChart1"/>
    <dgm:cxn modelId="{F64CF5F5-5030-4629-B8A5-97025A6E8579}" type="presParOf" srcId="{D9DB2B1A-AAA7-43E8-832B-38A8DA24ADC6}" destId="{52540C6B-A0F3-4354-9A86-975CA2513D64}" srcOrd="0" destOrd="0" presId="urn:microsoft.com/office/officeart/2005/8/layout/orgChart1"/>
    <dgm:cxn modelId="{DB33EDEC-B7FE-42CC-B31E-20B8A6610EA9}" type="presParOf" srcId="{52540C6B-A0F3-4354-9A86-975CA2513D64}" destId="{5D43AE6A-7B36-44ED-8DC3-DCADE97CCD9D}" srcOrd="0" destOrd="0" presId="urn:microsoft.com/office/officeart/2005/8/layout/orgChart1"/>
    <dgm:cxn modelId="{A42FC5A1-48BD-4ACA-8A08-EE78987F48B1}" type="presParOf" srcId="{52540C6B-A0F3-4354-9A86-975CA2513D64}" destId="{E2EB3294-FFB1-4070-B82B-D8E97C74990B}" srcOrd="1" destOrd="0" presId="urn:microsoft.com/office/officeart/2005/8/layout/orgChart1"/>
    <dgm:cxn modelId="{12B98460-2086-4AEB-9C80-75893195847F}" type="presParOf" srcId="{D9DB2B1A-AAA7-43E8-832B-38A8DA24ADC6}" destId="{B99A8605-9853-421C-B78C-342E5FC04858}" srcOrd="1" destOrd="0" presId="urn:microsoft.com/office/officeart/2005/8/layout/orgChart1"/>
    <dgm:cxn modelId="{8D43D962-6A41-4590-A590-87A44D0A141A}" type="presParOf" srcId="{D9DB2B1A-AAA7-43E8-832B-38A8DA24ADC6}" destId="{8E851220-89BC-40D3-B5FD-3BE9BAB23301}" srcOrd="2" destOrd="0" presId="urn:microsoft.com/office/officeart/2005/8/layout/orgChart1"/>
    <dgm:cxn modelId="{722FA03A-082F-4DEF-8E50-7ACC3039A3E4}" type="presParOf" srcId="{D59D9550-F512-44C9-B38A-F14D8F16884A}" destId="{DE2C4741-3ED4-4ABA-87B3-EF13996D3EF3}" srcOrd="2" destOrd="0" presId="urn:microsoft.com/office/officeart/2005/8/layout/orgChart1"/>
    <dgm:cxn modelId="{78DAD993-A17B-4E50-AB51-8FA34EFC122D}" type="presParOf" srcId="{DE2C4741-3ED4-4ABA-87B3-EF13996D3EF3}" destId="{DAE345BF-3D37-421B-9F54-DA8F1BF08476}" srcOrd="0" destOrd="0" presId="urn:microsoft.com/office/officeart/2005/8/layout/orgChart1"/>
    <dgm:cxn modelId="{5153414A-6BD5-4623-AB3E-3222F8013E18}" type="presParOf" srcId="{DE2C4741-3ED4-4ABA-87B3-EF13996D3EF3}" destId="{02576C81-77EB-4580-A816-F372A6A55963}" srcOrd="1" destOrd="0" presId="urn:microsoft.com/office/officeart/2005/8/layout/orgChart1"/>
    <dgm:cxn modelId="{586DAAB4-1C2A-43E8-A505-4CAD26EC69FD}" type="presParOf" srcId="{02576C81-77EB-4580-A816-F372A6A55963}" destId="{AF84C1D5-5867-4411-BECE-07B38AE03D8A}" srcOrd="0" destOrd="0" presId="urn:microsoft.com/office/officeart/2005/8/layout/orgChart1"/>
    <dgm:cxn modelId="{FDF09B28-32DA-48D2-B02E-6DF58B1126D3}" type="presParOf" srcId="{AF84C1D5-5867-4411-BECE-07B38AE03D8A}" destId="{A85C98EE-0225-4BEC-93AA-20E33E1C3D4A}" srcOrd="0" destOrd="0" presId="urn:microsoft.com/office/officeart/2005/8/layout/orgChart1"/>
    <dgm:cxn modelId="{C7AEE541-8B51-4B8B-9379-48B16DE9AA25}" type="presParOf" srcId="{AF84C1D5-5867-4411-BECE-07B38AE03D8A}" destId="{B37C13AE-993D-44B9-BD9E-AC01D58DD10F}" srcOrd="1" destOrd="0" presId="urn:microsoft.com/office/officeart/2005/8/layout/orgChart1"/>
    <dgm:cxn modelId="{D6BE2C6B-5446-461D-B05B-C04BE4007DCC}" type="presParOf" srcId="{02576C81-77EB-4580-A816-F372A6A55963}" destId="{E3AD6DF8-B393-4E5D-A8E0-2B28C1311D96}" srcOrd="1" destOrd="0" presId="urn:microsoft.com/office/officeart/2005/8/layout/orgChart1"/>
    <dgm:cxn modelId="{48166005-ECF8-471A-8B4B-5990661AB72C}" type="presParOf" srcId="{02576C81-77EB-4580-A816-F372A6A55963}" destId="{742644F8-31BC-4D28-9EFA-A11CF473267F}" srcOrd="2" destOrd="0" presId="urn:microsoft.com/office/officeart/2005/8/layout/orgChart1"/>
  </dgm:cxnLst>
  <dgm:bg/>
  <dgm:whole/>
  <dgm:extLst>
    <a:ext uri="http://schemas.microsoft.com/office/drawing/2008/diagram">
      <dsp:dataModelExt xmlns:dsp="http://schemas.microsoft.com/office/drawing/2008/diagram" relId="rId8"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E345BF-3D37-421B-9F54-DA8F1BF08476}">
      <dsp:nvSpPr>
        <dsp:cNvPr id="0" name=""/>
        <dsp:cNvSpPr/>
      </dsp:nvSpPr>
      <dsp:spPr>
        <a:xfrm>
          <a:off x="4830945" y="1412377"/>
          <a:ext cx="296044" cy="1296955"/>
        </a:xfrm>
        <a:custGeom>
          <a:avLst/>
          <a:gdLst/>
          <a:ahLst/>
          <a:cxnLst/>
          <a:rect l="0" t="0" r="0" b="0"/>
          <a:pathLst>
            <a:path>
              <a:moveTo>
                <a:pt x="296044" y="0"/>
              </a:moveTo>
              <a:lnTo>
                <a:pt x="296044" y="1296955"/>
              </a:lnTo>
              <a:lnTo>
                <a:pt x="0" y="1296955"/>
              </a:lnTo>
            </a:path>
          </a:pathLst>
        </a:custGeom>
        <a:noFill/>
        <a:ln w="12700" cap="flat" cmpd="sng" algn="ctr">
          <a:solidFill>
            <a:schemeClr val="bg1"/>
          </a:solidFill>
          <a:prstDash val="solid"/>
          <a:miter lim="800000"/>
        </a:ln>
        <a:effectLst/>
      </dsp:spPr>
      <dsp:style>
        <a:lnRef idx="2">
          <a:scrgbClr r="0" g="0" b="0"/>
        </a:lnRef>
        <a:fillRef idx="0">
          <a:scrgbClr r="0" g="0" b="0"/>
        </a:fillRef>
        <a:effectRef idx="0">
          <a:scrgbClr r="0" g="0" b="0"/>
        </a:effectRef>
        <a:fontRef idx="minor"/>
      </dsp:style>
    </dsp:sp>
    <dsp:sp modelId="{67719A12-F54B-4225-A2C3-270003289692}">
      <dsp:nvSpPr>
        <dsp:cNvPr id="0" name=""/>
        <dsp:cNvSpPr/>
      </dsp:nvSpPr>
      <dsp:spPr>
        <a:xfrm>
          <a:off x="5126990" y="1412377"/>
          <a:ext cx="3411557" cy="2593911"/>
        </a:xfrm>
        <a:custGeom>
          <a:avLst/>
          <a:gdLst/>
          <a:ahLst/>
          <a:cxnLst/>
          <a:rect l="0" t="0" r="0" b="0"/>
          <a:pathLst>
            <a:path>
              <a:moveTo>
                <a:pt x="0" y="0"/>
              </a:moveTo>
              <a:lnTo>
                <a:pt x="0" y="2297867"/>
              </a:lnTo>
              <a:lnTo>
                <a:pt x="3411557" y="2297867"/>
              </a:lnTo>
              <a:lnTo>
                <a:pt x="3411557" y="2593911"/>
              </a:lnTo>
            </a:path>
          </a:pathLst>
        </a:custGeom>
        <a:noFill/>
        <a:ln w="12700" cap="flat" cmpd="sng" algn="ctr">
          <a:solidFill>
            <a:schemeClr val="bg1"/>
          </a:solidFill>
          <a:prstDash val="solid"/>
          <a:miter lim="800000"/>
        </a:ln>
        <a:effectLst/>
      </dsp:spPr>
      <dsp:style>
        <a:lnRef idx="2">
          <a:scrgbClr r="0" g="0" b="0"/>
        </a:lnRef>
        <a:fillRef idx="0">
          <a:scrgbClr r="0" g="0" b="0"/>
        </a:fillRef>
        <a:effectRef idx="0">
          <a:scrgbClr r="0" g="0" b="0"/>
        </a:effectRef>
        <a:fontRef idx="minor"/>
      </dsp:style>
    </dsp:sp>
    <dsp:sp modelId="{9054EC76-AD3E-4CCB-A8F9-110B5C3672EB}">
      <dsp:nvSpPr>
        <dsp:cNvPr id="0" name=""/>
        <dsp:cNvSpPr/>
      </dsp:nvSpPr>
      <dsp:spPr>
        <a:xfrm>
          <a:off x="4980321" y="1412377"/>
          <a:ext cx="146668" cy="2593911"/>
        </a:xfrm>
        <a:custGeom>
          <a:avLst/>
          <a:gdLst/>
          <a:ahLst/>
          <a:cxnLst/>
          <a:rect l="0" t="0" r="0" b="0"/>
          <a:pathLst>
            <a:path>
              <a:moveTo>
                <a:pt x="146668" y="0"/>
              </a:moveTo>
              <a:lnTo>
                <a:pt x="146668" y="2297867"/>
              </a:lnTo>
              <a:lnTo>
                <a:pt x="0" y="2297867"/>
              </a:lnTo>
              <a:lnTo>
                <a:pt x="0" y="2593911"/>
              </a:lnTo>
            </a:path>
          </a:pathLst>
        </a:custGeom>
        <a:noFill/>
        <a:ln w="12700" cap="flat" cmpd="sng" algn="ctr">
          <a:solidFill>
            <a:schemeClr val="bg1"/>
          </a:solidFill>
          <a:prstDash val="solid"/>
          <a:miter lim="800000"/>
        </a:ln>
        <a:effectLst/>
      </dsp:spPr>
      <dsp:style>
        <a:lnRef idx="2">
          <a:scrgbClr r="0" g="0" b="0"/>
        </a:lnRef>
        <a:fillRef idx="0">
          <a:scrgbClr r="0" g="0" b="0"/>
        </a:fillRef>
        <a:effectRef idx="0">
          <a:scrgbClr r="0" g="0" b="0"/>
        </a:effectRef>
        <a:fontRef idx="minor"/>
      </dsp:style>
    </dsp:sp>
    <dsp:sp modelId="{2DB7412F-59F5-46E6-9509-68B75C9239C5}">
      <dsp:nvSpPr>
        <dsp:cNvPr id="0" name=""/>
        <dsp:cNvSpPr/>
      </dsp:nvSpPr>
      <dsp:spPr>
        <a:xfrm>
          <a:off x="1568763" y="1412377"/>
          <a:ext cx="3558226" cy="2593911"/>
        </a:xfrm>
        <a:custGeom>
          <a:avLst/>
          <a:gdLst/>
          <a:ahLst/>
          <a:cxnLst/>
          <a:rect l="0" t="0" r="0" b="0"/>
          <a:pathLst>
            <a:path>
              <a:moveTo>
                <a:pt x="3558226" y="0"/>
              </a:moveTo>
              <a:lnTo>
                <a:pt x="3558226" y="2297867"/>
              </a:lnTo>
              <a:lnTo>
                <a:pt x="0" y="2297867"/>
              </a:lnTo>
              <a:lnTo>
                <a:pt x="0" y="2593911"/>
              </a:lnTo>
            </a:path>
          </a:pathLst>
        </a:custGeom>
        <a:noFill/>
        <a:ln w="12700" cap="flat" cmpd="sng" algn="ctr">
          <a:solidFill>
            <a:schemeClr val="bg1"/>
          </a:solidFill>
          <a:prstDash val="solid"/>
          <a:miter lim="800000"/>
        </a:ln>
        <a:effectLst/>
      </dsp:spPr>
      <dsp:style>
        <a:lnRef idx="2">
          <a:scrgbClr r="0" g="0" b="0"/>
        </a:lnRef>
        <a:fillRef idx="0">
          <a:scrgbClr r="0" g="0" b="0"/>
        </a:fillRef>
        <a:effectRef idx="0">
          <a:scrgbClr r="0" g="0" b="0"/>
        </a:effectRef>
        <a:fontRef idx="minor"/>
      </dsp:style>
    </dsp:sp>
    <dsp:sp modelId="{813843E0-E390-42DA-B7E0-5B14B05B50E6}">
      <dsp:nvSpPr>
        <dsp:cNvPr id="0" name=""/>
        <dsp:cNvSpPr/>
      </dsp:nvSpPr>
      <dsp:spPr>
        <a:xfrm>
          <a:off x="305049" y="2643"/>
          <a:ext cx="9643880" cy="1409734"/>
        </a:xfrm>
        <a:prstGeom prst="rect">
          <a:avLst/>
        </a:prstGeom>
        <a:solidFill>
          <a:schemeClr val="bg2">
            <a:lumMod val="5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2133600">
            <a:lnSpc>
              <a:spcPct val="90000"/>
            </a:lnSpc>
            <a:spcBef>
              <a:spcPct val="0"/>
            </a:spcBef>
            <a:spcAft>
              <a:spcPct val="35000"/>
            </a:spcAft>
            <a:buNone/>
          </a:pPr>
          <a:r>
            <a:rPr lang="en-US" sz="4800" b="1" kern="1200" dirty="0">
              <a:solidFill>
                <a:schemeClr val="bg1"/>
              </a:solidFill>
              <a:latin typeface="Century Gothic" panose="020B0502020202020204" pitchFamily="34" charset="0"/>
            </a:rPr>
            <a:t>MARKETING PLAN</a:t>
          </a:r>
        </a:p>
      </dsp:txBody>
      <dsp:txXfrm>
        <a:off x="305049" y="2643"/>
        <a:ext cx="9643880" cy="1409734"/>
      </dsp:txXfrm>
    </dsp:sp>
    <dsp:sp modelId="{FE337DED-F374-43CA-91FA-36B6761740EF}">
      <dsp:nvSpPr>
        <dsp:cNvPr id="0" name=""/>
        <dsp:cNvSpPr/>
      </dsp:nvSpPr>
      <dsp:spPr>
        <a:xfrm>
          <a:off x="159029" y="4006289"/>
          <a:ext cx="2819468" cy="1409734"/>
        </a:xfrm>
        <a:prstGeom prst="rect">
          <a:avLst/>
        </a:prstGeom>
        <a:solidFill>
          <a:schemeClr val="bg2">
            <a:lumMod val="5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kern="1200" dirty="0">
              <a:solidFill>
                <a:schemeClr val="bg1"/>
              </a:solidFill>
              <a:latin typeface="Century Gothic" panose="020B0502020202020204" pitchFamily="34" charset="0"/>
            </a:rPr>
            <a:t>Travelling Destinations</a:t>
          </a:r>
        </a:p>
      </dsp:txBody>
      <dsp:txXfrm>
        <a:off x="159029" y="4006289"/>
        <a:ext cx="2819468" cy="1409734"/>
      </dsp:txXfrm>
    </dsp:sp>
    <dsp:sp modelId="{42A5DCF3-A0D7-494A-A877-F716EB4EBEF0}">
      <dsp:nvSpPr>
        <dsp:cNvPr id="0" name=""/>
        <dsp:cNvSpPr/>
      </dsp:nvSpPr>
      <dsp:spPr>
        <a:xfrm>
          <a:off x="3570586" y="4006289"/>
          <a:ext cx="2819468" cy="1409734"/>
        </a:xfrm>
        <a:prstGeom prst="rect">
          <a:avLst/>
        </a:prstGeom>
        <a:solidFill>
          <a:schemeClr val="bg2">
            <a:lumMod val="5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1422400">
            <a:lnSpc>
              <a:spcPct val="90000"/>
            </a:lnSpc>
            <a:spcBef>
              <a:spcPct val="0"/>
            </a:spcBef>
            <a:spcAft>
              <a:spcPct val="35000"/>
            </a:spcAft>
            <a:buNone/>
          </a:pPr>
          <a:r>
            <a:rPr lang="en-US" sz="3200" kern="1200" dirty="0">
              <a:solidFill>
                <a:schemeClr val="bg1"/>
              </a:solidFill>
              <a:latin typeface="Century Gothic" panose="020B0502020202020204" pitchFamily="34" charset="0"/>
            </a:rPr>
            <a:t>Hotels &amp; Resorts</a:t>
          </a:r>
        </a:p>
      </dsp:txBody>
      <dsp:txXfrm>
        <a:off x="3570586" y="4006289"/>
        <a:ext cx="2819468" cy="1409734"/>
      </dsp:txXfrm>
    </dsp:sp>
    <dsp:sp modelId="{5D43AE6A-7B36-44ED-8DC3-DCADE97CCD9D}">
      <dsp:nvSpPr>
        <dsp:cNvPr id="0" name=""/>
        <dsp:cNvSpPr/>
      </dsp:nvSpPr>
      <dsp:spPr>
        <a:xfrm>
          <a:off x="6982144" y="4006289"/>
          <a:ext cx="3112806" cy="1409734"/>
        </a:xfrm>
        <a:prstGeom prst="rect">
          <a:avLst/>
        </a:prstGeom>
        <a:solidFill>
          <a:schemeClr val="bg2">
            <a:lumMod val="5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1422400">
            <a:lnSpc>
              <a:spcPct val="90000"/>
            </a:lnSpc>
            <a:spcBef>
              <a:spcPct val="0"/>
            </a:spcBef>
            <a:spcAft>
              <a:spcPct val="35000"/>
            </a:spcAft>
            <a:buNone/>
          </a:pPr>
          <a:r>
            <a:rPr lang="en-US" sz="3200" kern="1200" dirty="0">
              <a:solidFill>
                <a:schemeClr val="bg1"/>
              </a:solidFill>
              <a:latin typeface="Century Gothic" panose="020B0502020202020204" pitchFamily="34" charset="0"/>
            </a:rPr>
            <a:t>Partnerships</a:t>
          </a:r>
        </a:p>
      </dsp:txBody>
      <dsp:txXfrm>
        <a:off x="6982144" y="4006289"/>
        <a:ext cx="3112806" cy="1409734"/>
      </dsp:txXfrm>
    </dsp:sp>
    <dsp:sp modelId="{A85C98EE-0225-4BEC-93AA-20E33E1C3D4A}">
      <dsp:nvSpPr>
        <dsp:cNvPr id="0" name=""/>
        <dsp:cNvSpPr/>
      </dsp:nvSpPr>
      <dsp:spPr>
        <a:xfrm>
          <a:off x="1220531" y="2004466"/>
          <a:ext cx="3610414" cy="1409734"/>
        </a:xfrm>
        <a:prstGeom prst="rect">
          <a:avLst/>
        </a:prstGeom>
        <a:solidFill>
          <a:schemeClr val="bg2">
            <a:lumMod val="5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kern="1200" dirty="0">
              <a:solidFill>
                <a:schemeClr val="bg1"/>
              </a:solidFill>
              <a:latin typeface="Century Gothic" panose="020B0502020202020204" pitchFamily="34" charset="0"/>
            </a:rPr>
            <a:t>Social Networks</a:t>
          </a:r>
        </a:p>
      </dsp:txBody>
      <dsp:txXfrm>
        <a:off x="1220531" y="2004466"/>
        <a:ext cx="3610414" cy="1409734"/>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5F5624D-EBB7-4E77-BCB7-0554634C45ED}" type="datetimeFigureOut">
              <a:rPr lang="en-US" smtClean="0"/>
              <a:t>8/10/2019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D81BADF-97DB-450C-9CBF-BFF28248839B}" type="slidenum">
              <a:rPr lang="en-US" smtClean="0"/>
              <a:t>‹#›</a:t>
            </a:fld>
            <a:endParaRPr lang="en-US"/>
          </a:p>
        </p:txBody>
      </p:sp>
    </p:spTree>
    <p:extLst>
      <p:ext uri="{BB962C8B-B14F-4D97-AF65-F5344CB8AC3E}">
        <p14:creationId xmlns:p14="http://schemas.microsoft.com/office/powerpoint/2010/main" val="15550884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81BADF-97DB-450C-9CBF-BFF28248839B}" type="slidenum">
              <a:rPr lang="en-US" smtClean="0"/>
              <a:t>5</a:t>
            </a:fld>
            <a:endParaRPr lang="en-US"/>
          </a:p>
        </p:txBody>
      </p:sp>
    </p:spTree>
    <p:extLst>
      <p:ext uri="{BB962C8B-B14F-4D97-AF65-F5344CB8AC3E}">
        <p14:creationId xmlns:p14="http://schemas.microsoft.com/office/powerpoint/2010/main" val="13788198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81BADF-97DB-450C-9CBF-BFF28248839B}" type="slidenum">
              <a:rPr lang="en-US" smtClean="0"/>
              <a:t>10</a:t>
            </a:fld>
            <a:endParaRPr lang="en-US"/>
          </a:p>
        </p:txBody>
      </p:sp>
    </p:spTree>
    <p:extLst>
      <p:ext uri="{BB962C8B-B14F-4D97-AF65-F5344CB8AC3E}">
        <p14:creationId xmlns:p14="http://schemas.microsoft.com/office/powerpoint/2010/main" val="32348391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81BADF-97DB-450C-9CBF-BFF28248839B}" type="slidenum">
              <a:rPr lang="en-US" smtClean="0"/>
              <a:t>11</a:t>
            </a:fld>
            <a:endParaRPr lang="en-US"/>
          </a:p>
        </p:txBody>
      </p:sp>
    </p:spTree>
    <p:extLst>
      <p:ext uri="{BB962C8B-B14F-4D97-AF65-F5344CB8AC3E}">
        <p14:creationId xmlns:p14="http://schemas.microsoft.com/office/powerpoint/2010/main" val="26241239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37E7C4D5-D38B-4C3F-8283-9C91AAA28FA9}" type="datetimeFigureOut">
              <a:rPr lang="en-US" smtClean="0"/>
              <a:t>8/10/2019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B4999B-C3AC-4775-93A5-1F43C105680B}" type="slidenum">
              <a:rPr lang="en-US" smtClean="0"/>
              <a:t>‹#›</a:t>
            </a:fld>
            <a:endParaRPr lang="en-US"/>
          </a:p>
        </p:txBody>
      </p:sp>
    </p:spTree>
    <p:extLst>
      <p:ext uri="{BB962C8B-B14F-4D97-AF65-F5344CB8AC3E}">
        <p14:creationId xmlns:p14="http://schemas.microsoft.com/office/powerpoint/2010/main" val="4091236521"/>
      </p:ext>
    </p:extLst>
  </p:cSld>
  <p:clrMapOvr>
    <a:masterClrMapping/>
  </p:clrMapOvr>
  <mc:AlternateContent xmlns:mc="http://schemas.openxmlformats.org/markup-compatibility/2006" xmlns:p14="http://schemas.microsoft.com/office/powerpoint/2010/main">
    <mc:Choice Requires="p14">
      <p:transition spd="slow" p14:dur="1250">
        <p14:switch dir="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7E7C4D5-D38B-4C3F-8283-9C91AAA28FA9}" type="datetimeFigureOut">
              <a:rPr lang="en-US" smtClean="0"/>
              <a:t>8/10/2019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B4999B-C3AC-4775-93A5-1F43C105680B}" type="slidenum">
              <a:rPr lang="en-US" smtClean="0"/>
              <a:t>‹#›</a:t>
            </a:fld>
            <a:endParaRPr lang="en-US"/>
          </a:p>
        </p:txBody>
      </p:sp>
    </p:spTree>
    <p:extLst>
      <p:ext uri="{BB962C8B-B14F-4D97-AF65-F5344CB8AC3E}">
        <p14:creationId xmlns:p14="http://schemas.microsoft.com/office/powerpoint/2010/main" val="3664306220"/>
      </p:ext>
    </p:extLst>
  </p:cSld>
  <p:clrMapOvr>
    <a:masterClrMapping/>
  </p:clrMapOvr>
  <mc:AlternateContent xmlns:mc="http://schemas.openxmlformats.org/markup-compatibility/2006" xmlns:p14="http://schemas.microsoft.com/office/powerpoint/2010/main">
    <mc:Choice Requires="p14">
      <p:transition spd="slow" p14:dur="1250">
        <p14:switch dir="l"/>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7E7C4D5-D38B-4C3F-8283-9C91AAA28FA9}" type="datetimeFigureOut">
              <a:rPr lang="en-US" smtClean="0"/>
              <a:t>8/10/2019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B4999B-C3AC-4775-93A5-1F43C105680B}" type="slidenum">
              <a:rPr lang="en-US" smtClean="0"/>
              <a:t>‹#›</a:t>
            </a:fld>
            <a:endParaRPr lang="en-US"/>
          </a:p>
        </p:txBody>
      </p:sp>
    </p:spTree>
    <p:extLst>
      <p:ext uri="{BB962C8B-B14F-4D97-AF65-F5344CB8AC3E}">
        <p14:creationId xmlns:p14="http://schemas.microsoft.com/office/powerpoint/2010/main" val="1776251526"/>
      </p:ext>
    </p:extLst>
  </p:cSld>
  <p:clrMapOvr>
    <a:masterClrMapping/>
  </p:clrMapOvr>
  <mc:AlternateContent xmlns:mc="http://schemas.openxmlformats.org/markup-compatibility/2006" xmlns:p14="http://schemas.microsoft.com/office/powerpoint/2010/main">
    <mc:Choice Requires="p14">
      <p:transition spd="slow" p14:dur="1250">
        <p14:switch dir="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7E7C4D5-D38B-4C3F-8283-9C91AAA28FA9}" type="datetimeFigureOut">
              <a:rPr lang="en-US" smtClean="0"/>
              <a:t>8/10/2019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B4999B-C3AC-4775-93A5-1F43C105680B}" type="slidenum">
              <a:rPr lang="en-US" smtClean="0"/>
              <a:t>‹#›</a:t>
            </a:fld>
            <a:endParaRPr lang="en-US"/>
          </a:p>
        </p:txBody>
      </p:sp>
    </p:spTree>
    <p:extLst>
      <p:ext uri="{BB962C8B-B14F-4D97-AF65-F5344CB8AC3E}">
        <p14:creationId xmlns:p14="http://schemas.microsoft.com/office/powerpoint/2010/main" val="517990903"/>
      </p:ext>
    </p:extLst>
  </p:cSld>
  <p:clrMapOvr>
    <a:masterClrMapping/>
  </p:clrMapOvr>
  <mc:AlternateContent xmlns:mc="http://schemas.openxmlformats.org/markup-compatibility/2006" xmlns:p14="http://schemas.microsoft.com/office/powerpoint/2010/main">
    <mc:Choice Requires="p14">
      <p:transition spd="slow" p14:dur="1250">
        <p14:switch dir="l"/>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7E7C4D5-D38B-4C3F-8283-9C91AAA28FA9}" type="datetimeFigureOut">
              <a:rPr lang="en-US" smtClean="0"/>
              <a:t>8/10/2019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B4999B-C3AC-4775-93A5-1F43C105680B}" type="slidenum">
              <a:rPr lang="en-US" smtClean="0"/>
              <a:t>‹#›</a:t>
            </a:fld>
            <a:endParaRPr lang="en-US"/>
          </a:p>
        </p:txBody>
      </p:sp>
    </p:spTree>
    <p:extLst>
      <p:ext uri="{BB962C8B-B14F-4D97-AF65-F5344CB8AC3E}">
        <p14:creationId xmlns:p14="http://schemas.microsoft.com/office/powerpoint/2010/main" val="2614799410"/>
      </p:ext>
    </p:extLst>
  </p:cSld>
  <p:clrMapOvr>
    <a:masterClrMapping/>
  </p:clrMapOvr>
  <mc:AlternateContent xmlns:mc="http://schemas.openxmlformats.org/markup-compatibility/2006" xmlns:p14="http://schemas.microsoft.com/office/powerpoint/2010/main">
    <mc:Choice Requires="p14">
      <p:transition spd="slow" p14:dur="1250">
        <p14:switch dir="l"/>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7E7C4D5-D38B-4C3F-8283-9C91AAA28FA9}" type="datetimeFigureOut">
              <a:rPr lang="en-US" smtClean="0"/>
              <a:t>8/10/2019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DB4999B-C3AC-4775-93A5-1F43C105680B}" type="slidenum">
              <a:rPr lang="en-US" smtClean="0"/>
              <a:t>‹#›</a:t>
            </a:fld>
            <a:endParaRPr lang="en-US"/>
          </a:p>
        </p:txBody>
      </p:sp>
    </p:spTree>
    <p:extLst>
      <p:ext uri="{BB962C8B-B14F-4D97-AF65-F5344CB8AC3E}">
        <p14:creationId xmlns:p14="http://schemas.microsoft.com/office/powerpoint/2010/main" val="2404354829"/>
      </p:ext>
    </p:extLst>
  </p:cSld>
  <p:clrMapOvr>
    <a:masterClrMapping/>
  </p:clrMapOvr>
  <mc:AlternateContent xmlns:mc="http://schemas.openxmlformats.org/markup-compatibility/2006" xmlns:p14="http://schemas.microsoft.com/office/powerpoint/2010/main">
    <mc:Choice Requires="p14">
      <p:transition spd="slow" p14:dur="1250">
        <p14:switch dir="l"/>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7E7C4D5-D38B-4C3F-8283-9C91AAA28FA9}" type="datetimeFigureOut">
              <a:rPr lang="en-US" smtClean="0"/>
              <a:t>8/10/2019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DB4999B-C3AC-4775-93A5-1F43C105680B}" type="slidenum">
              <a:rPr lang="en-US" smtClean="0"/>
              <a:t>‹#›</a:t>
            </a:fld>
            <a:endParaRPr lang="en-US"/>
          </a:p>
        </p:txBody>
      </p:sp>
    </p:spTree>
    <p:extLst>
      <p:ext uri="{BB962C8B-B14F-4D97-AF65-F5344CB8AC3E}">
        <p14:creationId xmlns:p14="http://schemas.microsoft.com/office/powerpoint/2010/main" val="4219857195"/>
      </p:ext>
    </p:extLst>
  </p:cSld>
  <p:clrMapOvr>
    <a:masterClrMapping/>
  </p:clrMapOvr>
  <mc:AlternateContent xmlns:mc="http://schemas.openxmlformats.org/markup-compatibility/2006" xmlns:p14="http://schemas.microsoft.com/office/powerpoint/2010/main">
    <mc:Choice Requires="p14">
      <p:transition spd="slow" p14:dur="1250">
        <p14:switch dir="l"/>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7E7C4D5-D38B-4C3F-8283-9C91AAA28FA9}" type="datetimeFigureOut">
              <a:rPr lang="en-US" smtClean="0"/>
              <a:t>8/10/2019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DB4999B-C3AC-4775-93A5-1F43C105680B}" type="slidenum">
              <a:rPr lang="en-US" smtClean="0"/>
              <a:t>‹#›</a:t>
            </a:fld>
            <a:endParaRPr lang="en-US"/>
          </a:p>
        </p:txBody>
      </p:sp>
    </p:spTree>
    <p:extLst>
      <p:ext uri="{BB962C8B-B14F-4D97-AF65-F5344CB8AC3E}">
        <p14:creationId xmlns:p14="http://schemas.microsoft.com/office/powerpoint/2010/main" val="117588648"/>
      </p:ext>
    </p:extLst>
  </p:cSld>
  <p:clrMapOvr>
    <a:masterClrMapping/>
  </p:clrMapOvr>
  <mc:AlternateContent xmlns:mc="http://schemas.openxmlformats.org/markup-compatibility/2006" xmlns:p14="http://schemas.microsoft.com/office/powerpoint/2010/main">
    <mc:Choice Requires="p14">
      <p:transition spd="slow" p14:dur="1250">
        <p14:switch dir="l"/>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7E7C4D5-D38B-4C3F-8283-9C91AAA28FA9}" type="datetimeFigureOut">
              <a:rPr lang="en-US" smtClean="0"/>
              <a:t>8/10/2019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DB4999B-C3AC-4775-93A5-1F43C105680B}" type="slidenum">
              <a:rPr lang="en-US" smtClean="0"/>
              <a:t>‹#›</a:t>
            </a:fld>
            <a:endParaRPr lang="en-US"/>
          </a:p>
        </p:txBody>
      </p:sp>
    </p:spTree>
    <p:extLst>
      <p:ext uri="{BB962C8B-B14F-4D97-AF65-F5344CB8AC3E}">
        <p14:creationId xmlns:p14="http://schemas.microsoft.com/office/powerpoint/2010/main" val="3122697584"/>
      </p:ext>
    </p:extLst>
  </p:cSld>
  <p:clrMapOvr>
    <a:masterClrMapping/>
  </p:clrMapOvr>
  <mc:AlternateContent xmlns:mc="http://schemas.openxmlformats.org/markup-compatibility/2006" xmlns:p14="http://schemas.microsoft.com/office/powerpoint/2010/main">
    <mc:Choice Requires="p14">
      <p:transition spd="slow" p14:dur="1250">
        <p14:switch dir="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7E7C4D5-D38B-4C3F-8283-9C91AAA28FA9}" type="datetimeFigureOut">
              <a:rPr lang="en-US" smtClean="0"/>
              <a:t>8/10/2019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DB4999B-C3AC-4775-93A5-1F43C105680B}" type="slidenum">
              <a:rPr lang="en-US" smtClean="0"/>
              <a:t>‹#›</a:t>
            </a:fld>
            <a:endParaRPr lang="en-US"/>
          </a:p>
        </p:txBody>
      </p:sp>
    </p:spTree>
    <p:extLst>
      <p:ext uri="{BB962C8B-B14F-4D97-AF65-F5344CB8AC3E}">
        <p14:creationId xmlns:p14="http://schemas.microsoft.com/office/powerpoint/2010/main" val="1663841384"/>
      </p:ext>
    </p:extLst>
  </p:cSld>
  <p:clrMapOvr>
    <a:masterClrMapping/>
  </p:clrMapOvr>
  <mc:AlternateContent xmlns:mc="http://schemas.openxmlformats.org/markup-compatibility/2006" xmlns:p14="http://schemas.microsoft.com/office/powerpoint/2010/main">
    <mc:Choice Requires="p14">
      <p:transition spd="slow" p14:dur="1250">
        <p14:switch dir="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7E7C4D5-D38B-4C3F-8283-9C91AAA28FA9}" type="datetimeFigureOut">
              <a:rPr lang="en-US" smtClean="0"/>
              <a:t>8/10/2019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DB4999B-C3AC-4775-93A5-1F43C105680B}" type="slidenum">
              <a:rPr lang="en-US" smtClean="0"/>
              <a:t>‹#›</a:t>
            </a:fld>
            <a:endParaRPr lang="en-US"/>
          </a:p>
        </p:txBody>
      </p:sp>
    </p:spTree>
    <p:extLst>
      <p:ext uri="{BB962C8B-B14F-4D97-AF65-F5344CB8AC3E}">
        <p14:creationId xmlns:p14="http://schemas.microsoft.com/office/powerpoint/2010/main" val="2341635519"/>
      </p:ext>
    </p:extLst>
  </p:cSld>
  <p:clrMapOvr>
    <a:masterClrMapping/>
  </p:clrMapOvr>
  <mc:AlternateContent xmlns:mc="http://schemas.openxmlformats.org/markup-compatibility/2006" xmlns:p14="http://schemas.microsoft.com/office/powerpoint/2010/main">
    <mc:Choice Requires="p14">
      <p:transition spd="slow" p14:dur="1250">
        <p14:switch dir="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7E7C4D5-D38B-4C3F-8283-9C91AAA28FA9}" type="datetimeFigureOut">
              <a:rPr lang="en-US" smtClean="0"/>
              <a:t>8/10/2019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DB4999B-C3AC-4775-93A5-1F43C105680B}" type="slidenum">
              <a:rPr lang="en-US" smtClean="0"/>
              <a:t>‹#›</a:t>
            </a:fld>
            <a:endParaRPr lang="en-US"/>
          </a:p>
        </p:txBody>
      </p:sp>
    </p:spTree>
    <p:extLst>
      <p:ext uri="{BB962C8B-B14F-4D97-AF65-F5344CB8AC3E}">
        <p14:creationId xmlns:p14="http://schemas.microsoft.com/office/powerpoint/2010/main" val="162879227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slow" p14:dur="1250">
        <p14:switch dir="l"/>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9.png"/><Relationship Id="rId7" Type="http://schemas.openxmlformats.org/officeDocument/2006/relationships/diagramColors" Target="../diagrams/colors1.xml"/><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1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jp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g"/><Relationship Id="rId1" Type="http://schemas.openxmlformats.org/officeDocument/2006/relationships/slideLayout" Target="../slideLayouts/slideLayout7.xml"/><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CCEFF888-2B6C-47F8-8DA2-D1B5F7F646BF}"/>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3697808" y="729856"/>
            <a:ext cx="4892635" cy="4291323"/>
          </a:xfrm>
          <a:prstGeom prst="rect">
            <a:avLst/>
          </a:prstGeom>
          <a:effectLst>
            <a:glow rad="1905000">
              <a:schemeClr val="tx1">
                <a:lumMod val="50000"/>
                <a:lumOff val="50000"/>
                <a:alpha val="17000"/>
              </a:schemeClr>
            </a:glow>
            <a:outerShdw blurRad="50800" dist="50800" dir="5400000" sx="101000" sy="101000" algn="ctr" rotWithShape="0">
              <a:srgbClr val="000000">
                <a:alpha val="98000"/>
              </a:srgbClr>
            </a:outerShdw>
            <a:reflection endPos="0" dir="5400000" sy="-100000" algn="bl" rotWithShape="0"/>
            <a:softEdge rad="0"/>
          </a:effectLst>
        </p:spPr>
      </p:pic>
    </p:spTree>
    <p:extLst>
      <p:ext uri="{BB962C8B-B14F-4D97-AF65-F5344CB8AC3E}">
        <p14:creationId xmlns:p14="http://schemas.microsoft.com/office/powerpoint/2010/main" val="3727882164"/>
      </p:ext>
    </p:extLst>
  </p:cSld>
  <p:clrMapOvr>
    <a:masterClrMapping/>
  </p:clrMapOvr>
  <mc:AlternateContent xmlns:mc="http://schemas.openxmlformats.org/markup-compatibility/2006" xmlns:p14="http://schemas.microsoft.com/office/powerpoint/2010/main">
    <mc:Choice Requires="p14">
      <p:transition spd="slow" p14:dur="1250">
        <p14:switch dir="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D7E15E2A-C8D3-407A-880B-141E9754BC4B}"/>
              </a:ext>
            </a:extLst>
          </p:cNvPr>
          <p:cNvGrpSpPr/>
          <p:nvPr/>
        </p:nvGrpSpPr>
        <p:grpSpPr>
          <a:xfrm>
            <a:off x="304800" y="335280"/>
            <a:ext cx="11582400" cy="6187440"/>
            <a:chOff x="304800" y="320040"/>
            <a:chExt cx="11582400" cy="6187440"/>
          </a:xfrm>
          <a:solidFill>
            <a:schemeClr val="tx1">
              <a:lumMod val="85000"/>
              <a:lumOff val="15000"/>
            </a:schemeClr>
          </a:solidFill>
        </p:grpSpPr>
        <p:sp>
          <p:nvSpPr>
            <p:cNvPr id="3" name="Rectangle 2">
              <a:extLst>
                <a:ext uri="{FF2B5EF4-FFF2-40B4-BE49-F238E27FC236}">
                  <a16:creationId xmlns:a16="http://schemas.microsoft.com/office/drawing/2014/main" id="{AE0A0481-2624-4186-B1C9-696D97DF993A}"/>
                </a:ext>
              </a:extLst>
            </p:cNvPr>
            <p:cNvSpPr/>
            <p:nvPr/>
          </p:nvSpPr>
          <p:spPr>
            <a:xfrm>
              <a:off x="304800" y="320040"/>
              <a:ext cx="11582400" cy="6187440"/>
            </a:xfrm>
            <a:prstGeom prst="rect">
              <a:avLst/>
            </a:prstGeom>
            <a:solidFill>
              <a:schemeClr val="tx1">
                <a:lumMod val="85000"/>
                <a:lumOff val="15000"/>
                <a:alpha val="50000"/>
              </a:schemeClr>
            </a:solidFill>
            <a:ln>
              <a:noFill/>
            </a:ln>
            <a:effectLst>
              <a:glow rad="482600">
                <a:schemeClr val="bg1">
                  <a:alpha val="42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 name="Diagram 1">
              <a:extLst>
                <a:ext uri="{FF2B5EF4-FFF2-40B4-BE49-F238E27FC236}">
                  <a16:creationId xmlns:a16="http://schemas.microsoft.com/office/drawing/2014/main" id="{365AE731-FF03-4679-94A2-716E98C06435}"/>
                </a:ext>
              </a:extLst>
            </p:cNvPr>
            <p:cNvGraphicFramePr/>
            <p:nvPr>
              <p:extLst>
                <p:ext uri="{D42A27DB-BD31-4B8C-83A1-F6EECF244321}">
                  <p14:modId xmlns:p14="http://schemas.microsoft.com/office/powerpoint/2010/main" val="718766454"/>
                </p:ext>
              </p:extLst>
            </p:nvPr>
          </p:nvGraphicFramePr>
          <p:xfrm>
            <a:off x="969010" y="704426"/>
            <a:ext cx="10253980" cy="541866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pSp>
    </p:spTree>
    <p:extLst>
      <p:ext uri="{BB962C8B-B14F-4D97-AF65-F5344CB8AC3E}">
        <p14:creationId xmlns:p14="http://schemas.microsoft.com/office/powerpoint/2010/main" val="3215621067"/>
      </p:ext>
    </p:extLst>
  </p:cSld>
  <p:clrMapOvr>
    <a:masterClrMapping/>
  </p:clrMapOvr>
  <mc:AlternateContent xmlns:mc="http://schemas.openxmlformats.org/markup-compatibility/2006" xmlns:p14="http://schemas.microsoft.com/office/powerpoint/2010/main">
    <mc:Choice Requires="p14">
      <p:transition spd="slow" p14:dur="1250">
        <p14:switch dir="l"/>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69C66EE-0F00-48F2-9352-47336B79C61D}"/>
              </a:ext>
            </a:extLst>
          </p:cNvPr>
          <p:cNvSpPr/>
          <p:nvPr/>
        </p:nvSpPr>
        <p:spPr>
          <a:xfrm>
            <a:off x="304800" y="320040"/>
            <a:ext cx="11582400" cy="6187440"/>
          </a:xfrm>
          <a:prstGeom prst="rect">
            <a:avLst/>
          </a:prstGeom>
          <a:solidFill>
            <a:schemeClr val="tx1">
              <a:lumMod val="85000"/>
              <a:lumOff val="15000"/>
              <a:alpha val="50000"/>
            </a:schemeClr>
          </a:solidFill>
          <a:ln>
            <a:noFill/>
          </a:ln>
          <a:effectLst>
            <a:glow rad="482600">
              <a:schemeClr val="bg1">
                <a:alpha val="42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50123678"/>
      </p:ext>
    </p:extLst>
  </p:cSld>
  <p:clrMapOvr>
    <a:masterClrMapping/>
  </p:clrMapOvr>
  <mc:AlternateContent xmlns:mc="http://schemas.openxmlformats.org/markup-compatibility/2006" xmlns:p14="http://schemas.microsoft.com/office/powerpoint/2010/main">
    <mc:Choice Requires="p14">
      <p:transition spd="slow" p14:dur="1250">
        <p14:switch dir="l"/>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85CD424C-7722-438E-83DD-39982DE278C9}"/>
              </a:ext>
            </a:extLst>
          </p:cNvPr>
          <p:cNvGrpSpPr/>
          <p:nvPr/>
        </p:nvGrpSpPr>
        <p:grpSpPr>
          <a:xfrm>
            <a:off x="408039" y="324465"/>
            <a:ext cx="11430000" cy="6164825"/>
            <a:chOff x="408039" y="324465"/>
            <a:chExt cx="11430000" cy="6164825"/>
          </a:xfrm>
        </p:grpSpPr>
        <p:sp>
          <p:nvSpPr>
            <p:cNvPr id="3" name="Rectangle 2">
              <a:extLst>
                <a:ext uri="{FF2B5EF4-FFF2-40B4-BE49-F238E27FC236}">
                  <a16:creationId xmlns:a16="http://schemas.microsoft.com/office/drawing/2014/main" id="{BF4078AE-8976-4559-A71C-94FF69C70443}"/>
                </a:ext>
              </a:extLst>
            </p:cNvPr>
            <p:cNvSpPr/>
            <p:nvPr/>
          </p:nvSpPr>
          <p:spPr>
            <a:xfrm>
              <a:off x="408039" y="324465"/>
              <a:ext cx="11430000" cy="6164825"/>
            </a:xfrm>
            <a:prstGeom prst="rect">
              <a:avLst/>
            </a:prstGeom>
            <a:solidFill>
              <a:schemeClr val="tx1">
                <a:lumMod val="85000"/>
                <a:lumOff val="15000"/>
                <a:alpha val="50000"/>
              </a:schemeClr>
            </a:solidFill>
            <a:ln>
              <a:noFill/>
            </a:ln>
            <a:effectLst>
              <a:glow rad="609600">
                <a:schemeClr val="bg1">
                  <a:alpha val="40000"/>
                </a:schemeClr>
              </a:glo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solidFill>
                  <a:schemeClr val="tx1"/>
                </a:solidFill>
                <a:latin typeface="Century Gothic" panose="020B0502020202020204" pitchFamily="34" charset="0"/>
              </a:endParaRPr>
            </a:p>
          </p:txBody>
        </p:sp>
        <p:sp>
          <p:nvSpPr>
            <p:cNvPr id="14" name="TextBox 13">
              <a:extLst>
                <a:ext uri="{FF2B5EF4-FFF2-40B4-BE49-F238E27FC236}">
                  <a16:creationId xmlns:a16="http://schemas.microsoft.com/office/drawing/2014/main" id="{28997D10-F3D1-4F13-AFDE-1E302D3747F3}"/>
                </a:ext>
              </a:extLst>
            </p:cNvPr>
            <p:cNvSpPr txBox="1"/>
            <p:nvPr/>
          </p:nvSpPr>
          <p:spPr>
            <a:xfrm>
              <a:off x="940898" y="4125361"/>
              <a:ext cx="10016662" cy="1200329"/>
            </a:xfrm>
            <a:prstGeom prst="rect">
              <a:avLst/>
            </a:prstGeom>
            <a:noFill/>
            <a:ln>
              <a:noFill/>
            </a:ln>
          </p:spPr>
          <p:txBody>
            <a:bodyPr wrap="square" rtlCol="0">
              <a:spAutoFit/>
            </a:bodyPr>
            <a:lstStyle/>
            <a:p>
              <a:r>
                <a:rPr lang="en-US" sz="3600" dirty="0">
                  <a:solidFill>
                    <a:schemeClr val="bg1"/>
                  </a:solidFill>
                  <a:latin typeface="Century Gothic" panose="020B0502020202020204" pitchFamily="34" charset="0"/>
                </a:rPr>
                <a:t>You can find us at:</a:t>
              </a:r>
            </a:p>
            <a:p>
              <a:r>
                <a:rPr lang="en-US" sz="3600" dirty="0">
                  <a:solidFill>
                    <a:schemeClr val="bg1"/>
                  </a:solidFill>
                  <a:latin typeface="Century Gothic" panose="020B0502020202020204" pitchFamily="34" charset="0"/>
                </a:rPr>
                <a:t>travellingdiaries2019@gmail.com</a:t>
              </a:r>
              <a:endParaRPr lang="en-US" sz="900" dirty="0">
                <a:solidFill>
                  <a:schemeClr val="bg1"/>
                </a:solidFill>
                <a:latin typeface="Century Gothic" panose="020B0502020202020204" pitchFamily="34" charset="0"/>
              </a:endParaRPr>
            </a:p>
          </p:txBody>
        </p:sp>
        <p:sp>
          <p:nvSpPr>
            <p:cNvPr id="5" name="TextBox 4">
              <a:extLst>
                <a:ext uri="{FF2B5EF4-FFF2-40B4-BE49-F238E27FC236}">
                  <a16:creationId xmlns:a16="http://schemas.microsoft.com/office/drawing/2014/main" id="{E61627DE-3343-42B3-BE08-6346DB30A16D}"/>
                </a:ext>
              </a:extLst>
            </p:cNvPr>
            <p:cNvSpPr txBox="1"/>
            <p:nvPr/>
          </p:nvSpPr>
          <p:spPr>
            <a:xfrm>
              <a:off x="948718" y="1693889"/>
              <a:ext cx="4298419" cy="1200329"/>
            </a:xfrm>
            <a:prstGeom prst="rect">
              <a:avLst/>
            </a:prstGeom>
            <a:noFill/>
            <a:ln>
              <a:noFill/>
            </a:ln>
          </p:spPr>
          <p:txBody>
            <a:bodyPr wrap="square" rtlCol="0">
              <a:spAutoFit/>
            </a:bodyPr>
            <a:lstStyle/>
            <a:p>
              <a:r>
                <a:rPr lang="en-US" sz="7200" dirty="0">
                  <a:solidFill>
                    <a:schemeClr val="bg1"/>
                  </a:solidFill>
                  <a:latin typeface="Century Gothic" panose="020B0502020202020204" pitchFamily="34" charset="0"/>
                </a:rPr>
                <a:t>Thanks !!</a:t>
              </a:r>
              <a:endParaRPr lang="en-US" dirty="0">
                <a:solidFill>
                  <a:schemeClr val="bg1"/>
                </a:solidFill>
                <a:latin typeface="Century Gothic" panose="020B0502020202020204" pitchFamily="34" charset="0"/>
              </a:endParaRPr>
            </a:p>
          </p:txBody>
        </p:sp>
        <p:sp>
          <p:nvSpPr>
            <p:cNvPr id="13" name="TextBox 12">
              <a:extLst>
                <a:ext uri="{FF2B5EF4-FFF2-40B4-BE49-F238E27FC236}">
                  <a16:creationId xmlns:a16="http://schemas.microsoft.com/office/drawing/2014/main" id="{2AE199D2-FD31-49F0-8816-B6E418188535}"/>
                </a:ext>
              </a:extLst>
            </p:cNvPr>
            <p:cNvSpPr txBox="1"/>
            <p:nvPr/>
          </p:nvSpPr>
          <p:spPr>
            <a:xfrm>
              <a:off x="948718" y="3094928"/>
              <a:ext cx="7402802" cy="830997"/>
            </a:xfrm>
            <a:prstGeom prst="rect">
              <a:avLst/>
            </a:prstGeom>
            <a:noFill/>
            <a:ln>
              <a:noFill/>
            </a:ln>
          </p:spPr>
          <p:txBody>
            <a:bodyPr wrap="square" rtlCol="0">
              <a:spAutoFit/>
            </a:bodyPr>
            <a:lstStyle/>
            <a:p>
              <a:r>
                <a:rPr lang="en-US" sz="4800" dirty="0">
                  <a:solidFill>
                    <a:schemeClr val="bg1"/>
                  </a:solidFill>
                  <a:latin typeface="Century Gothic" panose="020B0502020202020204" pitchFamily="34" charset="0"/>
                </a:rPr>
                <a:t>Any questions </a:t>
              </a:r>
              <a:r>
                <a:rPr lang="en-US" sz="4800" b="1" dirty="0">
                  <a:solidFill>
                    <a:schemeClr val="bg1"/>
                  </a:solidFill>
                  <a:latin typeface="Century Gothic" panose="020B0502020202020204" pitchFamily="34" charset="0"/>
                </a:rPr>
                <a:t>?</a:t>
              </a:r>
              <a:endParaRPr lang="en-US" sz="1100" b="1" dirty="0">
                <a:solidFill>
                  <a:schemeClr val="bg1"/>
                </a:solidFill>
                <a:latin typeface="Century Gothic" panose="020B0502020202020204" pitchFamily="34" charset="0"/>
              </a:endParaRPr>
            </a:p>
          </p:txBody>
        </p:sp>
      </p:grpSp>
    </p:spTree>
    <p:extLst>
      <p:ext uri="{BB962C8B-B14F-4D97-AF65-F5344CB8AC3E}">
        <p14:creationId xmlns:p14="http://schemas.microsoft.com/office/powerpoint/2010/main" val="1070804181"/>
      </p:ext>
    </p:extLst>
  </p:cSld>
  <p:clrMapOvr>
    <a:masterClrMapping/>
  </p:clrMapOvr>
  <mc:AlternateContent xmlns:mc="http://schemas.openxmlformats.org/markup-compatibility/2006" xmlns:p14="http://schemas.microsoft.com/office/powerpoint/2010/main">
    <mc:Choice Requires="p14">
      <p:transition spd="slow" p14:dur="1250">
        <p14:switch dir="l"/>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20000">
              <a:schemeClr val="tx1">
                <a:lumMod val="75000"/>
                <a:lumOff val="25000"/>
              </a:schemeClr>
            </a:gs>
            <a:gs pos="40000">
              <a:schemeClr val="tx1">
                <a:lumMod val="50000"/>
                <a:lumOff val="50000"/>
              </a:schemeClr>
            </a:gs>
            <a:gs pos="59000">
              <a:schemeClr val="tx1">
                <a:lumMod val="50000"/>
                <a:lumOff val="50000"/>
              </a:schemeClr>
            </a:gs>
            <a:gs pos="80000">
              <a:schemeClr val="tx1">
                <a:lumMod val="85000"/>
                <a:lumOff val="15000"/>
              </a:schemeClr>
            </a:gs>
          </a:gsLst>
          <a:lin ang="6000000" scaled="0"/>
        </a:gra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EA604190-7B82-484E-ADCB-07349B48A71C}"/>
              </a:ext>
            </a:extLst>
          </p:cNvPr>
          <p:cNvGrpSpPr/>
          <p:nvPr/>
        </p:nvGrpSpPr>
        <p:grpSpPr>
          <a:xfrm>
            <a:off x="-1" y="344040"/>
            <a:ext cx="12192001" cy="6383295"/>
            <a:chOff x="-1" y="344040"/>
            <a:chExt cx="12192001" cy="6383295"/>
          </a:xfrm>
        </p:grpSpPr>
        <p:grpSp>
          <p:nvGrpSpPr>
            <p:cNvPr id="2" name="Group 1"/>
            <p:cNvGrpSpPr/>
            <p:nvPr/>
          </p:nvGrpSpPr>
          <p:grpSpPr>
            <a:xfrm>
              <a:off x="0" y="344040"/>
              <a:ext cx="6272011" cy="2993404"/>
              <a:chOff x="0" y="1406724"/>
              <a:chExt cx="6647543" cy="2993404"/>
            </a:xfrm>
            <a:effectLst>
              <a:outerShdw blurRad="317500" sx="102000" sy="102000" algn="tl" rotWithShape="0">
                <a:prstClr val="black">
                  <a:alpha val="40000"/>
                </a:prstClr>
              </a:outerShdw>
            </a:effectLst>
          </p:grpSpPr>
          <p:sp>
            <p:nvSpPr>
              <p:cNvPr id="8" name="Pentagon 7"/>
              <p:cNvSpPr/>
              <p:nvPr/>
            </p:nvSpPr>
            <p:spPr>
              <a:xfrm>
                <a:off x="0" y="1406724"/>
                <a:ext cx="6647543" cy="2794763"/>
              </a:xfrm>
              <a:prstGeom prst="homePlate">
                <a:avLst/>
              </a:prstGeom>
              <a:solidFill>
                <a:schemeClr val="tx1">
                  <a:lumMod val="85000"/>
                  <a:lumOff val="15000"/>
                </a:schemeClr>
              </a:solidFill>
              <a:ln>
                <a:noFill/>
              </a:ln>
              <a:effectLst>
                <a:outerShdw blurRad="304800" sx="103000" sy="103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86501" y="1537806"/>
                <a:ext cx="5611164" cy="2862322"/>
              </a:xfrm>
              <a:prstGeom prst="rect">
                <a:avLst/>
              </a:prstGeom>
              <a:noFill/>
            </p:spPr>
            <p:txBody>
              <a:bodyPr wrap="square" rtlCol="0">
                <a:spAutoFit/>
              </a:bodyPr>
              <a:lstStyle/>
              <a:p>
                <a:r>
                  <a:rPr lang="en-US" sz="4000" b="1" dirty="0">
                    <a:solidFill>
                      <a:schemeClr val="bg1"/>
                    </a:solidFill>
                    <a:latin typeface="Agency FB" panose="020B0503020202020204" pitchFamily="34" charset="0"/>
                  </a:rPr>
                  <a:t>PROBLEMS</a:t>
                </a:r>
              </a:p>
              <a:p>
                <a:r>
                  <a:rPr lang="en-US" sz="2800" dirty="0">
                    <a:solidFill>
                      <a:schemeClr val="bg1"/>
                    </a:solidFill>
                    <a:latin typeface="Agency FB" panose="020B0503020202020204" pitchFamily="34" charset="0"/>
                  </a:rPr>
                  <a:t>The person who goes to random places doesn’t know where to go and what to do. Also they have missed a lot of things that they must have done.</a:t>
                </a:r>
              </a:p>
              <a:p>
                <a:endParaRPr lang="en-US" sz="2800" dirty="0">
                  <a:solidFill>
                    <a:schemeClr val="bg1"/>
                  </a:solidFill>
                  <a:latin typeface="Agency FB" panose="020B0503020202020204" pitchFamily="34" charset="0"/>
                </a:endParaRPr>
              </a:p>
            </p:txBody>
          </p:sp>
        </p:grpSp>
        <p:grpSp>
          <p:nvGrpSpPr>
            <p:cNvPr id="11" name="Group 10">
              <a:extLst>
                <a:ext uri="{FF2B5EF4-FFF2-40B4-BE49-F238E27FC236}">
                  <a16:creationId xmlns:a16="http://schemas.microsoft.com/office/drawing/2014/main" id="{ED862A07-01CA-492C-8594-43DD8DE8DDAB}"/>
                </a:ext>
              </a:extLst>
            </p:cNvPr>
            <p:cNvGrpSpPr/>
            <p:nvPr/>
          </p:nvGrpSpPr>
          <p:grpSpPr>
            <a:xfrm rot="10800000">
              <a:off x="5919989" y="2057973"/>
              <a:ext cx="6272011" cy="2794763"/>
              <a:chOff x="0" y="1406724"/>
              <a:chExt cx="6647543" cy="2794763"/>
            </a:xfrm>
            <a:effectLst>
              <a:outerShdw blurRad="317500" sx="102000" sy="102000" algn="tl" rotWithShape="0">
                <a:prstClr val="black">
                  <a:alpha val="40000"/>
                </a:prstClr>
              </a:outerShdw>
            </a:effectLst>
          </p:grpSpPr>
          <p:sp>
            <p:nvSpPr>
              <p:cNvPr id="12" name="Pentagon 7">
                <a:extLst>
                  <a:ext uri="{FF2B5EF4-FFF2-40B4-BE49-F238E27FC236}">
                    <a16:creationId xmlns:a16="http://schemas.microsoft.com/office/drawing/2014/main" id="{8749887E-CB8E-4FAC-9075-E0FA57E1E08C}"/>
                  </a:ext>
                </a:extLst>
              </p:cNvPr>
              <p:cNvSpPr/>
              <p:nvPr/>
            </p:nvSpPr>
            <p:spPr>
              <a:xfrm>
                <a:off x="0" y="1406724"/>
                <a:ext cx="6647543" cy="2794763"/>
              </a:xfrm>
              <a:prstGeom prst="homePlate">
                <a:avLst/>
              </a:prstGeom>
              <a:solidFill>
                <a:schemeClr val="tx1">
                  <a:lumMod val="85000"/>
                  <a:lumOff val="15000"/>
                </a:schemeClr>
              </a:solidFill>
              <a:ln>
                <a:noFill/>
              </a:ln>
              <a:effectLst>
                <a:outerShdw blurRad="304800" sx="103000" sy="103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E409398F-E872-4258-B2F0-2AEF5C1F41D8}"/>
                  </a:ext>
                </a:extLst>
              </p:cNvPr>
              <p:cNvSpPr txBox="1"/>
              <p:nvPr/>
            </p:nvSpPr>
            <p:spPr>
              <a:xfrm rot="10800000">
                <a:off x="133144" y="1503893"/>
                <a:ext cx="5340587" cy="2246769"/>
              </a:xfrm>
              <a:prstGeom prst="rect">
                <a:avLst/>
              </a:prstGeom>
              <a:noFill/>
            </p:spPr>
            <p:txBody>
              <a:bodyPr wrap="square" rtlCol="0">
                <a:spAutoFit/>
              </a:bodyPr>
              <a:lstStyle/>
              <a:p>
                <a:r>
                  <a:rPr lang="en-US" sz="2800" dirty="0">
                    <a:solidFill>
                      <a:schemeClr val="bg1"/>
                    </a:solidFill>
                    <a:latin typeface="Agency FB" panose="020B0503020202020204" pitchFamily="34" charset="0"/>
                  </a:rPr>
                  <a:t>Our main focus is Pakistan, as there is no website or application working particularly for Pakistan or providing all the needs of tourists in Pakistan.</a:t>
                </a:r>
              </a:p>
              <a:p>
                <a:endParaRPr lang="en-US" sz="2800" dirty="0">
                  <a:solidFill>
                    <a:schemeClr val="bg1"/>
                  </a:solidFill>
                  <a:latin typeface="Agency FB" panose="020B0503020202020204" pitchFamily="34" charset="0"/>
                </a:endParaRPr>
              </a:p>
            </p:txBody>
          </p:sp>
        </p:grpSp>
        <p:grpSp>
          <p:nvGrpSpPr>
            <p:cNvPr id="14" name="Group 13">
              <a:extLst>
                <a:ext uri="{FF2B5EF4-FFF2-40B4-BE49-F238E27FC236}">
                  <a16:creationId xmlns:a16="http://schemas.microsoft.com/office/drawing/2014/main" id="{463A3D1D-AFF9-4049-9BA2-E1B732AB99FB}"/>
                </a:ext>
              </a:extLst>
            </p:cNvPr>
            <p:cNvGrpSpPr/>
            <p:nvPr/>
          </p:nvGrpSpPr>
          <p:grpSpPr>
            <a:xfrm>
              <a:off x="-1" y="3679753"/>
              <a:ext cx="6272011" cy="3047582"/>
              <a:chOff x="0" y="1406724"/>
              <a:chExt cx="6647543" cy="3047582"/>
            </a:xfrm>
            <a:effectLst>
              <a:outerShdw blurRad="317500" sx="102000" sy="102000" algn="tl" rotWithShape="0">
                <a:prstClr val="black">
                  <a:alpha val="40000"/>
                </a:prstClr>
              </a:outerShdw>
            </a:effectLst>
          </p:grpSpPr>
          <p:sp>
            <p:nvSpPr>
              <p:cNvPr id="15" name="Pentagon 7">
                <a:extLst>
                  <a:ext uri="{FF2B5EF4-FFF2-40B4-BE49-F238E27FC236}">
                    <a16:creationId xmlns:a16="http://schemas.microsoft.com/office/drawing/2014/main" id="{52A65B2D-7426-4163-95A4-30EE03102515}"/>
                  </a:ext>
                </a:extLst>
              </p:cNvPr>
              <p:cNvSpPr/>
              <p:nvPr/>
            </p:nvSpPr>
            <p:spPr>
              <a:xfrm>
                <a:off x="0" y="1406724"/>
                <a:ext cx="6647543" cy="2794763"/>
              </a:xfrm>
              <a:prstGeom prst="homePlate">
                <a:avLst/>
              </a:prstGeom>
              <a:solidFill>
                <a:schemeClr val="tx1">
                  <a:lumMod val="85000"/>
                  <a:lumOff val="15000"/>
                </a:schemeClr>
              </a:solidFill>
              <a:ln>
                <a:noFill/>
              </a:ln>
              <a:effectLst>
                <a:outerShdw blurRad="304800" sx="103000" sy="103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E701F896-6412-4E95-87AB-848641533189}"/>
                  </a:ext>
                </a:extLst>
              </p:cNvPr>
              <p:cNvSpPr txBox="1"/>
              <p:nvPr/>
            </p:nvSpPr>
            <p:spPr>
              <a:xfrm>
                <a:off x="133145" y="1776650"/>
                <a:ext cx="5564521" cy="2677656"/>
              </a:xfrm>
              <a:prstGeom prst="rect">
                <a:avLst/>
              </a:prstGeom>
              <a:noFill/>
            </p:spPr>
            <p:txBody>
              <a:bodyPr wrap="square" rtlCol="0">
                <a:spAutoFit/>
              </a:bodyPr>
              <a:lstStyle/>
              <a:p>
                <a:r>
                  <a:rPr lang="en-US" sz="2800" dirty="0">
                    <a:solidFill>
                      <a:schemeClr val="bg1"/>
                    </a:solidFill>
                    <a:latin typeface="Agency FB" panose="020B0503020202020204" pitchFamily="34" charset="0"/>
                  </a:rPr>
                  <a:t>Travelling is one of the hobbies which is growing day by day but in our country, there are a lot of services which aren’t provided on internet or the people are not aware of them.</a:t>
                </a:r>
              </a:p>
              <a:p>
                <a:endParaRPr lang="en-US" sz="2800" dirty="0">
                  <a:solidFill>
                    <a:schemeClr val="bg1"/>
                  </a:solidFill>
                  <a:latin typeface="Agency FB" panose="020B0503020202020204" pitchFamily="34" charset="0"/>
                </a:endParaRPr>
              </a:p>
            </p:txBody>
          </p:sp>
        </p:grpSp>
      </p:grpSp>
    </p:spTree>
    <p:extLst>
      <p:ext uri="{BB962C8B-B14F-4D97-AF65-F5344CB8AC3E}">
        <p14:creationId xmlns:p14="http://schemas.microsoft.com/office/powerpoint/2010/main" val="1187794208"/>
      </p:ext>
    </p:extLst>
  </p:cSld>
  <p:clrMapOvr>
    <a:masterClrMapping/>
  </p:clrMapOvr>
  <mc:AlternateContent xmlns:mc="http://schemas.openxmlformats.org/markup-compatibility/2006" xmlns:p14="http://schemas.microsoft.com/office/powerpoint/2010/main">
    <mc:Choice Requires="p14">
      <p:transition spd="slow" p14:dur="1250">
        <p14:switch dir="l"/>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20000">
              <a:schemeClr val="tx1">
                <a:lumMod val="75000"/>
                <a:lumOff val="25000"/>
              </a:schemeClr>
            </a:gs>
            <a:gs pos="40000">
              <a:schemeClr val="tx1">
                <a:lumMod val="50000"/>
                <a:lumOff val="50000"/>
              </a:schemeClr>
            </a:gs>
            <a:gs pos="60000">
              <a:schemeClr val="tx1">
                <a:lumMod val="50000"/>
                <a:lumOff val="50000"/>
              </a:schemeClr>
            </a:gs>
            <a:gs pos="80000">
              <a:schemeClr val="tx1">
                <a:lumMod val="85000"/>
                <a:lumOff val="15000"/>
              </a:schemeClr>
            </a:gs>
          </a:gsLst>
          <a:lin ang="6000000" scaled="0"/>
        </a:gra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011C606E-C17F-4EC1-B606-82C897AC3A90}"/>
              </a:ext>
            </a:extLst>
          </p:cNvPr>
          <p:cNvGrpSpPr/>
          <p:nvPr/>
        </p:nvGrpSpPr>
        <p:grpSpPr>
          <a:xfrm>
            <a:off x="-4561" y="294996"/>
            <a:ext cx="12201122" cy="6268008"/>
            <a:chOff x="-4561" y="294996"/>
            <a:chExt cx="12201122" cy="6268008"/>
          </a:xfrm>
        </p:grpSpPr>
        <p:grpSp>
          <p:nvGrpSpPr>
            <p:cNvPr id="2" name="Group 1"/>
            <p:cNvGrpSpPr/>
            <p:nvPr/>
          </p:nvGrpSpPr>
          <p:grpSpPr>
            <a:xfrm rot="10800000">
              <a:off x="5924550" y="294996"/>
              <a:ext cx="6272011" cy="2794763"/>
              <a:chOff x="0" y="1406724"/>
              <a:chExt cx="6647543" cy="2794763"/>
            </a:xfrm>
            <a:effectLst>
              <a:outerShdw blurRad="317500" sx="102000" sy="102000" algn="tl" rotWithShape="0">
                <a:prstClr val="black">
                  <a:alpha val="40000"/>
                </a:prstClr>
              </a:outerShdw>
            </a:effectLst>
          </p:grpSpPr>
          <p:sp>
            <p:nvSpPr>
              <p:cNvPr id="8" name="Pentagon 7"/>
              <p:cNvSpPr/>
              <p:nvPr/>
            </p:nvSpPr>
            <p:spPr>
              <a:xfrm>
                <a:off x="0" y="1406724"/>
                <a:ext cx="6647543" cy="2794763"/>
              </a:xfrm>
              <a:prstGeom prst="homePlate">
                <a:avLst/>
              </a:prstGeom>
              <a:solidFill>
                <a:schemeClr val="tx1">
                  <a:lumMod val="85000"/>
                  <a:lumOff val="15000"/>
                </a:schemeClr>
              </a:solidFill>
              <a:ln>
                <a:noFill/>
              </a:ln>
              <a:effectLst>
                <a:outerShdw blurRad="304800" sx="103000" sy="103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rot="10800000">
                <a:off x="171448" y="1547049"/>
                <a:ext cx="5123324" cy="2246769"/>
              </a:xfrm>
              <a:prstGeom prst="rect">
                <a:avLst/>
              </a:prstGeom>
              <a:noFill/>
            </p:spPr>
            <p:txBody>
              <a:bodyPr wrap="square" rtlCol="0">
                <a:spAutoFit/>
              </a:bodyPr>
              <a:lstStyle/>
              <a:p>
                <a:r>
                  <a:rPr lang="en-US" sz="2800" dirty="0">
                    <a:solidFill>
                      <a:schemeClr val="bg1"/>
                    </a:solidFill>
                    <a:latin typeface="Agency FB" panose="020B0503020202020204" pitchFamily="34" charset="0"/>
                  </a:rPr>
                  <a:t>First our country, all the services and locations available in our country that google is not showing, making people aware of them will be the first priority.</a:t>
                </a:r>
              </a:p>
              <a:p>
                <a:endParaRPr lang="en-US" sz="2800" dirty="0">
                  <a:solidFill>
                    <a:schemeClr val="bg1"/>
                  </a:solidFill>
                  <a:latin typeface="Agency FB" panose="020B0503020202020204" pitchFamily="34" charset="0"/>
                </a:endParaRPr>
              </a:p>
            </p:txBody>
          </p:sp>
        </p:grpSp>
        <p:grpSp>
          <p:nvGrpSpPr>
            <p:cNvPr id="11" name="Group 10">
              <a:extLst>
                <a:ext uri="{FF2B5EF4-FFF2-40B4-BE49-F238E27FC236}">
                  <a16:creationId xmlns:a16="http://schemas.microsoft.com/office/drawing/2014/main" id="{ED862A07-01CA-492C-8594-43DD8DE8DDAB}"/>
                </a:ext>
              </a:extLst>
            </p:cNvPr>
            <p:cNvGrpSpPr/>
            <p:nvPr/>
          </p:nvGrpSpPr>
          <p:grpSpPr>
            <a:xfrm>
              <a:off x="-4561" y="2031618"/>
              <a:ext cx="6272011" cy="2794763"/>
              <a:chOff x="0" y="1406724"/>
              <a:chExt cx="6647543" cy="2794763"/>
            </a:xfrm>
            <a:effectLst>
              <a:outerShdw blurRad="317500" sx="102000" sy="102000" algn="tl" rotWithShape="0">
                <a:prstClr val="black">
                  <a:alpha val="40000"/>
                </a:prstClr>
              </a:outerShdw>
            </a:effectLst>
          </p:grpSpPr>
          <p:sp>
            <p:nvSpPr>
              <p:cNvPr id="12" name="Pentagon 7">
                <a:extLst>
                  <a:ext uri="{FF2B5EF4-FFF2-40B4-BE49-F238E27FC236}">
                    <a16:creationId xmlns:a16="http://schemas.microsoft.com/office/drawing/2014/main" id="{8749887E-CB8E-4FAC-9075-E0FA57E1E08C}"/>
                  </a:ext>
                </a:extLst>
              </p:cNvPr>
              <p:cNvSpPr/>
              <p:nvPr/>
            </p:nvSpPr>
            <p:spPr>
              <a:xfrm>
                <a:off x="0" y="1406724"/>
                <a:ext cx="6647543" cy="2794763"/>
              </a:xfrm>
              <a:prstGeom prst="homePlate">
                <a:avLst/>
              </a:prstGeom>
              <a:solidFill>
                <a:schemeClr val="tx1">
                  <a:lumMod val="85000"/>
                  <a:lumOff val="15000"/>
                </a:schemeClr>
              </a:solidFill>
              <a:ln>
                <a:noFill/>
              </a:ln>
              <a:effectLst>
                <a:outerShdw blurRad="304800" sx="103000" sy="103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E409398F-E872-4258-B2F0-2AEF5C1F41D8}"/>
                  </a:ext>
                </a:extLst>
              </p:cNvPr>
              <p:cNvSpPr txBox="1"/>
              <p:nvPr/>
            </p:nvSpPr>
            <p:spPr>
              <a:xfrm>
                <a:off x="171448" y="1585386"/>
                <a:ext cx="5340587" cy="2616101"/>
              </a:xfrm>
              <a:prstGeom prst="rect">
                <a:avLst/>
              </a:prstGeom>
              <a:noFill/>
            </p:spPr>
            <p:txBody>
              <a:bodyPr wrap="square" rtlCol="0">
                <a:spAutoFit/>
              </a:bodyPr>
              <a:lstStyle/>
              <a:p>
                <a:r>
                  <a:rPr lang="en-US" sz="4000" b="1" dirty="0">
                    <a:solidFill>
                      <a:schemeClr val="bg1"/>
                    </a:solidFill>
                    <a:latin typeface="Agency FB" panose="020B0503020202020204" pitchFamily="34" charset="0"/>
                  </a:rPr>
                  <a:t>SOLUTION</a:t>
                </a:r>
                <a:endParaRPr lang="en-US" sz="2800" b="1" dirty="0">
                  <a:solidFill>
                    <a:schemeClr val="bg1"/>
                  </a:solidFill>
                  <a:latin typeface="Agency FB" panose="020B0503020202020204" pitchFamily="34" charset="0"/>
                </a:endParaRPr>
              </a:p>
              <a:p>
                <a:r>
                  <a:rPr lang="en-US" sz="2400" dirty="0">
                    <a:solidFill>
                      <a:schemeClr val="bg1"/>
                    </a:solidFill>
                    <a:latin typeface="Agency FB" panose="020B0503020202020204" pitchFamily="34" charset="0"/>
                  </a:rPr>
                  <a:t>Destinations or nearby attractions will be available for everyone using the application and also events like live concerts etc. will be also updated for the tourists.</a:t>
                </a:r>
              </a:p>
              <a:p>
                <a:endParaRPr lang="en-US" sz="2800" dirty="0">
                  <a:solidFill>
                    <a:schemeClr val="bg1"/>
                  </a:solidFill>
                  <a:latin typeface="Agency FB" panose="020B0503020202020204" pitchFamily="34" charset="0"/>
                </a:endParaRPr>
              </a:p>
            </p:txBody>
          </p:sp>
        </p:grpSp>
        <p:grpSp>
          <p:nvGrpSpPr>
            <p:cNvPr id="14" name="Group 13">
              <a:extLst>
                <a:ext uri="{FF2B5EF4-FFF2-40B4-BE49-F238E27FC236}">
                  <a16:creationId xmlns:a16="http://schemas.microsoft.com/office/drawing/2014/main" id="{463A3D1D-AFF9-4049-9BA2-E1B732AB99FB}"/>
                </a:ext>
              </a:extLst>
            </p:cNvPr>
            <p:cNvGrpSpPr/>
            <p:nvPr/>
          </p:nvGrpSpPr>
          <p:grpSpPr>
            <a:xfrm rot="10800000">
              <a:off x="5924550" y="3768241"/>
              <a:ext cx="6272011" cy="2794763"/>
              <a:chOff x="0" y="1406724"/>
              <a:chExt cx="6647543" cy="2794763"/>
            </a:xfrm>
            <a:effectLst>
              <a:outerShdw blurRad="317500" sx="102000" sy="102000" algn="tl" rotWithShape="0">
                <a:prstClr val="black">
                  <a:alpha val="40000"/>
                </a:prstClr>
              </a:outerShdw>
            </a:effectLst>
          </p:grpSpPr>
          <p:sp>
            <p:nvSpPr>
              <p:cNvPr id="15" name="Pentagon 7">
                <a:extLst>
                  <a:ext uri="{FF2B5EF4-FFF2-40B4-BE49-F238E27FC236}">
                    <a16:creationId xmlns:a16="http://schemas.microsoft.com/office/drawing/2014/main" id="{52A65B2D-7426-4163-95A4-30EE03102515}"/>
                  </a:ext>
                </a:extLst>
              </p:cNvPr>
              <p:cNvSpPr/>
              <p:nvPr/>
            </p:nvSpPr>
            <p:spPr>
              <a:xfrm>
                <a:off x="0" y="1406724"/>
                <a:ext cx="6647543" cy="2794763"/>
              </a:xfrm>
              <a:prstGeom prst="homePlate">
                <a:avLst/>
              </a:prstGeom>
              <a:solidFill>
                <a:schemeClr val="tx1">
                  <a:lumMod val="85000"/>
                  <a:lumOff val="15000"/>
                </a:schemeClr>
              </a:solidFill>
              <a:ln>
                <a:noFill/>
              </a:ln>
              <a:effectLst>
                <a:outerShdw blurRad="304800" sx="103000" sy="103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E701F896-6412-4E95-87AB-848641533189}"/>
                  </a:ext>
                </a:extLst>
              </p:cNvPr>
              <p:cNvSpPr txBox="1"/>
              <p:nvPr/>
            </p:nvSpPr>
            <p:spPr>
              <a:xfrm rot="10800000">
                <a:off x="171453" y="1651024"/>
                <a:ext cx="5123320" cy="2246769"/>
              </a:xfrm>
              <a:prstGeom prst="rect">
                <a:avLst/>
              </a:prstGeom>
              <a:noFill/>
            </p:spPr>
            <p:txBody>
              <a:bodyPr wrap="square" rtlCol="0">
                <a:spAutoFit/>
              </a:bodyPr>
              <a:lstStyle/>
              <a:p>
                <a:r>
                  <a:rPr lang="en-US" sz="2800" dirty="0">
                    <a:solidFill>
                      <a:schemeClr val="bg1"/>
                    </a:solidFill>
                    <a:latin typeface="Agency FB" panose="020B0503020202020204" pitchFamily="34" charset="0"/>
                  </a:rPr>
                  <a:t>Website will be available for pc or laptop users and will provide them all facilities that we are giving in their desired devices.</a:t>
                </a:r>
              </a:p>
              <a:p>
                <a:endParaRPr lang="en-US" sz="2800" dirty="0">
                  <a:solidFill>
                    <a:schemeClr val="bg1"/>
                  </a:solidFill>
                  <a:latin typeface="Agency FB" panose="020B0503020202020204" pitchFamily="34" charset="0"/>
                </a:endParaRPr>
              </a:p>
            </p:txBody>
          </p:sp>
        </p:grpSp>
      </p:grpSp>
    </p:spTree>
    <p:extLst>
      <p:ext uri="{BB962C8B-B14F-4D97-AF65-F5344CB8AC3E}">
        <p14:creationId xmlns:p14="http://schemas.microsoft.com/office/powerpoint/2010/main" val="3066692238"/>
      </p:ext>
    </p:extLst>
  </p:cSld>
  <p:clrMapOvr>
    <a:masterClrMapping/>
  </p:clrMapOvr>
  <mc:AlternateContent xmlns:mc="http://schemas.openxmlformats.org/markup-compatibility/2006" xmlns:p14="http://schemas.microsoft.com/office/powerpoint/2010/main">
    <mc:Choice Requires="p14">
      <p:transition spd="slow" p14:dur="1250">
        <p14:switch dir="l"/>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7FA7FF92-217E-402C-83E9-BA8E8C640C0A}"/>
              </a:ext>
            </a:extLst>
          </p:cNvPr>
          <p:cNvSpPr/>
          <p:nvPr/>
        </p:nvSpPr>
        <p:spPr>
          <a:xfrm>
            <a:off x="304800" y="320040"/>
            <a:ext cx="11582400" cy="6187440"/>
          </a:xfrm>
          <a:prstGeom prst="rect">
            <a:avLst/>
          </a:prstGeom>
          <a:solidFill>
            <a:schemeClr val="bg2">
              <a:lumMod val="50000"/>
              <a:alpha val="50000"/>
            </a:schemeClr>
          </a:solidFill>
          <a:ln>
            <a:noFill/>
          </a:ln>
          <a:effectLst>
            <a:glow rad="482600">
              <a:schemeClr val="bg1">
                <a:alpha val="42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5" name="Group 34">
            <a:extLst>
              <a:ext uri="{FF2B5EF4-FFF2-40B4-BE49-F238E27FC236}">
                <a16:creationId xmlns:a16="http://schemas.microsoft.com/office/drawing/2014/main" id="{2213BD0B-B481-435F-90AA-EE0AF22F72D5}"/>
              </a:ext>
            </a:extLst>
          </p:cNvPr>
          <p:cNvGrpSpPr/>
          <p:nvPr/>
        </p:nvGrpSpPr>
        <p:grpSpPr>
          <a:xfrm>
            <a:off x="754912" y="545704"/>
            <a:ext cx="11183622" cy="5732827"/>
            <a:chOff x="769660" y="545704"/>
            <a:chExt cx="11183622" cy="5732827"/>
          </a:xfrm>
        </p:grpSpPr>
        <p:grpSp>
          <p:nvGrpSpPr>
            <p:cNvPr id="31" name="Group 30">
              <a:extLst>
                <a:ext uri="{FF2B5EF4-FFF2-40B4-BE49-F238E27FC236}">
                  <a16:creationId xmlns:a16="http://schemas.microsoft.com/office/drawing/2014/main" id="{1801C91C-A480-447C-A13B-655B95BFC580}"/>
                </a:ext>
              </a:extLst>
            </p:cNvPr>
            <p:cNvGrpSpPr/>
            <p:nvPr/>
          </p:nvGrpSpPr>
          <p:grpSpPr>
            <a:xfrm>
              <a:off x="769660" y="1069633"/>
              <a:ext cx="11183622" cy="5208898"/>
              <a:chOff x="831208" y="1202369"/>
              <a:chExt cx="11183622" cy="5208898"/>
            </a:xfrm>
          </p:grpSpPr>
          <p:grpSp>
            <p:nvGrpSpPr>
              <p:cNvPr id="25" name="Group 24">
                <a:extLst>
                  <a:ext uri="{FF2B5EF4-FFF2-40B4-BE49-F238E27FC236}">
                    <a16:creationId xmlns:a16="http://schemas.microsoft.com/office/drawing/2014/main" id="{F1D6093E-A6C1-4272-8612-76C9337A6A3A}"/>
                  </a:ext>
                </a:extLst>
              </p:cNvPr>
              <p:cNvGrpSpPr/>
              <p:nvPr/>
            </p:nvGrpSpPr>
            <p:grpSpPr>
              <a:xfrm>
                <a:off x="831208" y="1202369"/>
                <a:ext cx="11183622" cy="5068801"/>
                <a:chOff x="609988" y="1202369"/>
                <a:chExt cx="11183622" cy="5068801"/>
              </a:xfrm>
            </p:grpSpPr>
            <p:grpSp>
              <p:nvGrpSpPr>
                <p:cNvPr id="22" name="Group 21">
                  <a:extLst>
                    <a:ext uri="{FF2B5EF4-FFF2-40B4-BE49-F238E27FC236}">
                      <a16:creationId xmlns:a16="http://schemas.microsoft.com/office/drawing/2014/main" id="{F0F06B14-D6F5-481D-9596-E4C294D0657A}"/>
                    </a:ext>
                  </a:extLst>
                </p:cNvPr>
                <p:cNvGrpSpPr/>
                <p:nvPr/>
              </p:nvGrpSpPr>
              <p:grpSpPr>
                <a:xfrm>
                  <a:off x="643689" y="3931541"/>
                  <a:ext cx="10408855" cy="693989"/>
                  <a:chOff x="643689" y="3857801"/>
                  <a:chExt cx="10408855" cy="693989"/>
                </a:xfrm>
              </p:grpSpPr>
              <p:pic>
                <p:nvPicPr>
                  <p:cNvPr id="9" name="Picture 8">
                    <a:extLst>
                      <a:ext uri="{FF2B5EF4-FFF2-40B4-BE49-F238E27FC236}">
                        <a16:creationId xmlns:a16="http://schemas.microsoft.com/office/drawing/2014/main" id="{50FCBD40-B41F-4354-B636-B1CBCEA27E2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3689" y="3979319"/>
                    <a:ext cx="2990867" cy="572471"/>
                  </a:xfrm>
                  <a:prstGeom prst="rect">
                    <a:avLst/>
                  </a:prstGeom>
                </p:spPr>
              </p:pic>
              <p:pic>
                <p:nvPicPr>
                  <p:cNvPr id="11" name="Picture 10">
                    <a:extLst>
                      <a:ext uri="{FF2B5EF4-FFF2-40B4-BE49-F238E27FC236}">
                        <a16:creationId xmlns:a16="http://schemas.microsoft.com/office/drawing/2014/main" id="{129DF075-D907-411C-8DDF-B4CBED5F86C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271413" y="3857801"/>
                    <a:ext cx="3148737" cy="597768"/>
                  </a:xfrm>
                  <a:prstGeom prst="rect">
                    <a:avLst/>
                  </a:prstGeom>
                </p:spPr>
              </p:pic>
              <p:pic>
                <p:nvPicPr>
                  <p:cNvPr id="13" name="Picture 12">
                    <a:extLst>
                      <a:ext uri="{FF2B5EF4-FFF2-40B4-BE49-F238E27FC236}">
                        <a16:creationId xmlns:a16="http://schemas.microsoft.com/office/drawing/2014/main" id="{A1E39A53-1133-43D8-B7A0-FA928FC27A1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95044" y="3979319"/>
                    <a:ext cx="2857500" cy="476250"/>
                  </a:xfrm>
                  <a:prstGeom prst="rect">
                    <a:avLst/>
                  </a:prstGeom>
                </p:spPr>
              </p:pic>
            </p:grpSp>
            <p:grpSp>
              <p:nvGrpSpPr>
                <p:cNvPr id="23" name="Group 22">
                  <a:extLst>
                    <a:ext uri="{FF2B5EF4-FFF2-40B4-BE49-F238E27FC236}">
                      <a16:creationId xmlns:a16="http://schemas.microsoft.com/office/drawing/2014/main" id="{D37FD2F4-A85A-4311-9509-66BCDFF9FC54}"/>
                    </a:ext>
                  </a:extLst>
                </p:cNvPr>
                <p:cNvGrpSpPr/>
                <p:nvPr/>
              </p:nvGrpSpPr>
              <p:grpSpPr>
                <a:xfrm>
                  <a:off x="4376706" y="2179009"/>
                  <a:ext cx="7416904" cy="3976709"/>
                  <a:chOff x="4376706" y="2120017"/>
                  <a:chExt cx="7416904" cy="3976709"/>
                </a:xfrm>
              </p:grpSpPr>
              <p:pic>
                <p:nvPicPr>
                  <p:cNvPr id="15" name="Picture 14">
                    <a:extLst>
                      <a:ext uri="{FF2B5EF4-FFF2-40B4-BE49-F238E27FC236}">
                        <a16:creationId xmlns:a16="http://schemas.microsoft.com/office/drawing/2014/main" id="{A4E0B21F-5B41-49F4-A2C1-20FEEEB0A4A1}"/>
                      </a:ext>
                    </a:extLst>
                  </p:cNvPr>
                  <p:cNvPicPr>
                    <a:picLocks noChangeAspect="1"/>
                  </p:cNvPicPr>
                  <p:nvPr/>
                </p:nvPicPr>
                <p:blipFill rotWithShape="1">
                  <a:blip r:embed="rId6">
                    <a:extLst>
                      <a:ext uri="{28A0092B-C50C-407E-A947-70E740481C1C}">
                        <a14:useLocalDpi xmlns:a14="http://schemas.microsoft.com/office/drawing/2010/main" val="0"/>
                      </a:ext>
                    </a:extLst>
                  </a:blip>
                  <a:srcRect l="8662" t="37233" b="25959"/>
                  <a:stretch/>
                </p:blipFill>
                <p:spPr>
                  <a:xfrm>
                    <a:off x="7869979" y="2120017"/>
                    <a:ext cx="3923631" cy="1185859"/>
                  </a:xfrm>
                  <a:prstGeom prst="rect">
                    <a:avLst/>
                  </a:prstGeom>
                </p:spPr>
              </p:pic>
              <p:pic>
                <p:nvPicPr>
                  <p:cNvPr id="17" name="Picture 16">
                    <a:extLst>
                      <a:ext uri="{FF2B5EF4-FFF2-40B4-BE49-F238E27FC236}">
                        <a16:creationId xmlns:a16="http://schemas.microsoft.com/office/drawing/2014/main" id="{516FEA7F-71FF-48EB-A4C3-79194F215A80}"/>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376706" y="5171784"/>
                    <a:ext cx="3148737" cy="924942"/>
                  </a:xfrm>
                  <a:prstGeom prst="rect">
                    <a:avLst/>
                  </a:prstGeom>
                </p:spPr>
              </p:pic>
            </p:grpSp>
            <p:grpSp>
              <p:nvGrpSpPr>
                <p:cNvPr id="24" name="Group 23">
                  <a:extLst>
                    <a:ext uri="{FF2B5EF4-FFF2-40B4-BE49-F238E27FC236}">
                      <a16:creationId xmlns:a16="http://schemas.microsoft.com/office/drawing/2014/main" id="{911A6B3D-2330-4DB0-A541-6E4697BA5A3E}"/>
                    </a:ext>
                  </a:extLst>
                </p:cNvPr>
                <p:cNvGrpSpPr/>
                <p:nvPr/>
              </p:nvGrpSpPr>
              <p:grpSpPr>
                <a:xfrm>
                  <a:off x="609988" y="1202369"/>
                  <a:ext cx="6569765" cy="5068801"/>
                  <a:chOff x="609988" y="922157"/>
                  <a:chExt cx="6569765" cy="5068801"/>
                </a:xfrm>
              </p:grpSpPr>
              <p:pic>
                <p:nvPicPr>
                  <p:cNvPr id="3" name="Picture 2">
                    <a:extLst>
                      <a:ext uri="{FF2B5EF4-FFF2-40B4-BE49-F238E27FC236}">
                        <a16:creationId xmlns:a16="http://schemas.microsoft.com/office/drawing/2014/main" id="{14598878-96AC-40BE-82C3-98071FF7037A}"/>
                      </a:ext>
                    </a:extLst>
                  </p:cNvPr>
                  <p:cNvPicPr>
                    <a:picLocks noChangeAspect="1"/>
                  </p:cNvPicPr>
                  <p:nvPr/>
                </p:nvPicPr>
                <p:blipFill rotWithShape="1">
                  <a:blip r:embed="rId8">
                    <a:extLst>
                      <a:ext uri="{28A0092B-C50C-407E-A947-70E740481C1C}">
                        <a14:useLocalDpi xmlns:a14="http://schemas.microsoft.com/office/drawing/2010/main" val="0"/>
                      </a:ext>
                    </a:extLst>
                  </a:blip>
                  <a:srcRect b="23440"/>
                  <a:stretch/>
                </p:blipFill>
                <p:spPr>
                  <a:xfrm>
                    <a:off x="4271413" y="922157"/>
                    <a:ext cx="2908340" cy="2226631"/>
                  </a:xfrm>
                  <a:prstGeom prst="rect">
                    <a:avLst/>
                  </a:prstGeom>
                </p:spPr>
              </p:pic>
              <p:pic>
                <p:nvPicPr>
                  <p:cNvPr id="7" name="Picture 6">
                    <a:extLst>
                      <a:ext uri="{FF2B5EF4-FFF2-40B4-BE49-F238E27FC236}">
                        <a16:creationId xmlns:a16="http://schemas.microsoft.com/office/drawing/2014/main" id="{ED9DF517-C342-4CCA-BB1C-4EFD6B7CCEFE}"/>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58234" y="1823696"/>
                    <a:ext cx="2059444" cy="1429598"/>
                  </a:xfrm>
                  <a:prstGeom prst="rect">
                    <a:avLst/>
                  </a:prstGeom>
                </p:spPr>
              </p:pic>
              <p:pic>
                <p:nvPicPr>
                  <p:cNvPr id="21" name="Picture 20">
                    <a:extLst>
                      <a:ext uri="{FF2B5EF4-FFF2-40B4-BE49-F238E27FC236}">
                        <a16:creationId xmlns:a16="http://schemas.microsoft.com/office/drawing/2014/main" id="{5FC1E2AE-2AF1-4652-A333-ABCBF18CD736}"/>
                      </a:ext>
                    </a:extLst>
                  </p:cNvPr>
                  <p:cNvPicPr>
                    <a:picLocks noChangeAspect="1"/>
                  </p:cNvPicPr>
                  <p:nvPr/>
                </p:nvPicPr>
                <p:blipFill rotWithShape="1">
                  <a:blip r:embed="rId10">
                    <a:extLst>
                      <a:ext uri="{28A0092B-C50C-407E-A947-70E740481C1C}">
                        <a14:useLocalDpi xmlns:a14="http://schemas.microsoft.com/office/drawing/2010/main" val="0"/>
                      </a:ext>
                    </a:extLst>
                  </a:blip>
                  <a:srcRect b="42368"/>
                  <a:stretch/>
                </p:blipFill>
                <p:spPr>
                  <a:xfrm>
                    <a:off x="609988" y="5046785"/>
                    <a:ext cx="4457700" cy="944173"/>
                  </a:xfrm>
                  <a:prstGeom prst="rect">
                    <a:avLst/>
                  </a:prstGeom>
                </p:spPr>
              </p:pic>
            </p:grpSp>
          </p:grpSp>
          <p:sp>
            <p:nvSpPr>
              <p:cNvPr id="28" name="Arrow: Right 27">
                <a:extLst>
                  <a:ext uri="{FF2B5EF4-FFF2-40B4-BE49-F238E27FC236}">
                    <a16:creationId xmlns:a16="http://schemas.microsoft.com/office/drawing/2014/main" id="{80C32B0A-3C57-47A1-986E-9B1143CC7452}"/>
                  </a:ext>
                </a:extLst>
              </p:cNvPr>
              <p:cNvSpPr/>
              <p:nvPr/>
            </p:nvSpPr>
            <p:spPr>
              <a:xfrm>
                <a:off x="9221962" y="5091436"/>
                <a:ext cx="1246104" cy="924942"/>
              </a:xfrm>
              <a:prstGeom prst="rightArrow">
                <a:avLst/>
              </a:prstGeom>
              <a:solidFill>
                <a:schemeClr val="tx1">
                  <a:lumMod val="85000"/>
                  <a:lumOff val="1500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9" name="TextBox 28">
                <a:extLst>
                  <a:ext uri="{FF2B5EF4-FFF2-40B4-BE49-F238E27FC236}">
                    <a16:creationId xmlns:a16="http://schemas.microsoft.com/office/drawing/2014/main" id="{57A2A8AB-8668-4EF0-BA68-B2ED109E0313}"/>
                  </a:ext>
                </a:extLst>
              </p:cNvPr>
              <p:cNvSpPr txBox="1"/>
              <p:nvPr/>
            </p:nvSpPr>
            <p:spPr>
              <a:xfrm>
                <a:off x="8532054" y="6011157"/>
                <a:ext cx="2857500" cy="400110"/>
              </a:xfrm>
              <a:prstGeom prst="rect">
                <a:avLst/>
              </a:prstGeom>
              <a:noFill/>
            </p:spPr>
            <p:txBody>
              <a:bodyPr wrap="square" rtlCol="0">
                <a:spAutoFit/>
              </a:bodyPr>
              <a:lstStyle/>
              <a:p>
                <a:r>
                  <a:rPr lang="en-US" sz="2000" dirty="0">
                    <a:latin typeface="Axiforma ExtraBold Italic" panose="00000900000000000000" pitchFamily="50" charset="0"/>
                  </a:rPr>
                  <a:t>And many more …….</a:t>
                </a:r>
              </a:p>
            </p:txBody>
          </p:sp>
        </p:grpSp>
        <p:grpSp>
          <p:nvGrpSpPr>
            <p:cNvPr id="34" name="Group 33">
              <a:extLst>
                <a:ext uri="{FF2B5EF4-FFF2-40B4-BE49-F238E27FC236}">
                  <a16:creationId xmlns:a16="http://schemas.microsoft.com/office/drawing/2014/main" id="{E4626585-B0A0-4FFD-8AAF-01C0CC922A6E}"/>
                </a:ext>
              </a:extLst>
            </p:cNvPr>
            <p:cNvGrpSpPr/>
            <p:nvPr/>
          </p:nvGrpSpPr>
          <p:grpSpPr>
            <a:xfrm>
              <a:off x="2512141" y="545704"/>
              <a:ext cx="7197213" cy="1026154"/>
              <a:chOff x="2512141" y="575200"/>
              <a:chExt cx="7197213" cy="1026154"/>
            </a:xfrm>
          </p:grpSpPr>
          <p:sp>
            <p:nvSpPr>
              <p:cNvPr id="32" name="Parallelogram 31">
                <a:extLst>
                  <a:ext uri="{FF2B5EF4-FFF2-40B4-BE49-F238E27FC236}">
                    <a16:creationId xmlns:a16="http://schemas.microsoft.com/office/drawing/2014/main" id="{0341ADE9-D1D4-4715-983F-010474BA679C}"/>
                  </a:ext>
                </a:extLst>
              </p:cNvPr>
              <p:cNvSpPr/>
              <p:nvPr/>
            </p:nvSpPr>
            <p:spPr>
              <a:xfrm>
                <a:off x="2512141" y="575200"/>
                <a:ext cx="7197213" cy="1026154"/>
              </a:xfrm>
              <a:prstGeom prst="parallelogram">
                <a:avLst/>
              </a:prstGeom>
              <a:solidFill>
                <a:schemeClr val="tx1">
                  <a:lumMod val="85000"/>
                  <a:lumOff val="15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noAutofit/>
              </a:bodyPr>
              <a:lstStyle/>
              <a:p>
                <a:pPr algn="ctr"/>
                <a:endParaRPr lang="en-US"/>
              </a:p>
            </p:txBody>
          </p:sp>
          <p:sp>
            <p:nvSpPr>
              <p:cNvPr id="33" name="TextBox 32">
                <a:extLst>
                  <a:ext uri="{FF2B5EF4-FFF2-40B4-BE49-F238E27FC236}">
                    <a16:creationId xmlns:a16="http://schemas.microsoft.com/office/drawing/2014/main" id="{D81EBAB6-E8BB-4EDF-BF51-366C7094DC4B}"/>
                  </a:ext>
                </a:extLst>
              </p:cNvPr>
              <p:cNvSpPr txBox="1"/>
              <p:nvPr/>
            </p:nvSpPr>
            <p:spPr>
              <a:xfrm>
                <a:off x="3090157" y="778759"/>
                <a:ext cx="6161904" cy="646331"/>
              </a:xfrm>
              <a:prstGeom prst="rect">
                <a:avLst/>
              </a:prstGeom>
              <a:noFill/>
            </p:spPr>
            <p:txBody>
              <a:bodyPr wrap="square" rtlCol="0">
                <a:spAutoFit/>
              </a:bodyPr>
              <a:lstStyle/>
              <a:p>
                <a:pPr algn="ctr"/>
                <a:r>
                  <a:rPr lang="en-US" sz="3600" b="1" dirty="0">
                    <a:solidFill>
                      <a:schemeClr val="bg1"/>
                    </a:solidFill>
                    <a:latin typeface="Century Gothic" panose="020B0502020202020204" pitchFamily="34" charset="0"/>
                  </a:rPr>
                  <a:t>CONTRIBUTERS</a:t>
                </a:r>
                <a:endParaRPr lang="en-US" b="1" dirty="0">
                  <a:solidFill>
                    <a:schemeClr val="bg1"/>
                  </a:solidFill>
                  <a:latin typeface="Century Gothic" panose="020B0502020202020204" pitchFamily="34" charset="0"/>
                </a:endParaRPr>
              </a:p>
            </p:txBody>
          </p:sp>
        </p:grpSp>
      </p:grpSp>
    </p:spTree>
    <p:extLst>
      <p:ext uri="{BB962C8B-B14F-4D97-AF65-F5344CB8AC3E}">
        <p14:creationId xmlns:p14="http://schemas.microsoft.com/office/powerpoint/2010/main" val="82786986"/>
      </p:ext>
    </p:extLst>
  </p:cSld>
  <p:clrMapOvr>
    <a:masterClrMapping/>
  </p:clrMapOvr>
  <mc:AlternateContent xmlns:mc="http://schemas.openxmlformats.org/markup-compatibility/2006" xmlns:p14="http://schemas.microsoft.com/office/powerpoint/2010/main">
    <mc:Choice Requires="p14">
      <p:transition spd="slow" p14:dur="1250">
        <p14:switch dir="l"/>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 r="-1000"/>
          </a:stretch>
        </a:blip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8EBFC86E-3A44-41C1-B337-1C4400E4B7EC}"/>
              </a:ext>
            </a:extLst>
          </p:cNvPr>
          <p:cNvGrpSpPr/>
          <p:nvPr/>
        </p:nvGrpSpPr>
        <p:grpSpPr>
          <a:xfrm>
            <a:off x="-108477" y="-779026"/>
            <a:ext cx="11995677" cy="7286506"/>
            <a:chOff x="-108477" y="-779026"/>
            <a:chExt cx="11995677" cy="7286506"/>
          </a:xfrm>
        </p:grpSpPr>
        <p:sp>
          <p:nvSpPr>
            <p:cNvPr id="3" name="Rectangle 2">
              <a:extLst>
                <a:ext uri="{FF2B5EF4-FFF2-40B4-BE49-F238E27FC236}">
                  <a16:creationId xmlns:a16="http://schemas.microsoft.com/office/drawing/2014/main" id="{1F09247E-E672-47C1-8611-A8DE38B497F2}"/>
                </a:ext>
              </a:extLst>
            </p:cNvPr>
            <p:cNvSpPr/>
            <p:nvPr/>
          </p:nvSpPr>
          <p:spPr>
            <a:xfrm>
              <a:off x="304800" y="320040"/>
              <a:ext cx="11582400" cy="6187440"/>
            </a:xfrm>
            <a:prstGeom prst="rect">
              <a:avLst/>
            </a:prstGeom>
            <a:solidFill>
              <a:schemeClr val="tx1">
                <a:alpha val="50000"/>
              </a:schemeClr>
            </a:solidFill>
            <a:ln>
              <a:noFill/>
            </a:ln>
            <a:effectLst>
              <a:glow rad="482600">
                <a:schemeClr val="bg1">
                  <a:alpha val="42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a:extLst>
                <a:ext uri="{FF2B5EF4-FFF2-40B4-BE49-F238E27FC236}">
                  <a16:creationId xmlns:a16="http://schemas.microsoft.com/office/drawing/2014/main" id="{D7017C98-788C-46AC-A785-A516E96D3B0B}"/>
                </a:ext>
              </a:extLst>
            </p:cNvPr>
            <p:cNvGrpSpPr/>
            <p:nvPr/>
          </p:nvGrpSpPr>
          <p:grpSpPr>
            <a:xfrm>
              <a:off x="-108477" y="-779026"/>
              <a:ext cx="3316898" cy="4527738"/>
              <a:chOff x="-108477" y="-779026"/>
              <a:chExt cx="3316898" cy="4527738"/>
            </a:xfrm>
            <a:solidFill>
              <a:schemeClr val="tx1"/>
            </a:solidFill>
            <a:effectLst>
              <a:glow rad="520700">
                <a:schemeClr val="bg1">
                  <a:alpha val="15000"/>
                </a:schemeClr>
              </a:glow>
            </a:effectLst>
          </p:grpSpPr>
          <p:sp>
            <p:nvSpPr>
              <p:cNvPr id="5" name="Arrow: Pentagon 4">
                <a:extLst>
                  <a:ext uri="{FF2B5EF4-FFF2-40B4-BE49-F238E27FC236}">
                    <a16:creationId xmlns:a16="http://schemas.microsoft.com/office/drawing/2014/main" id="{3E4E7D0C-5FAE-4213-8EC7-E79D9F2293E5}"/>
                  </a:ext>
                </a:extLst>
              </p:cNvPr>
              <p:cNvSpPr/>
              <p:nvPr/>
            </p:nvSpPr>
            <p:spPr>
              <a:xfrm rot="2893546">
                <a:off x="-782381" y="-105122"/>
                <a:ext cx="4527738" cy="3179929"/>
              </a:xfrm>
              <a:prstGeom prst="homePlate">
                <a:avLst/>
              </a:prstGeom>
              <a:solidFill>
                <a:schemeClr val="tx1">
                  <a:lumMod val="85000"/>
                  <a:lumOff val="15000"/>
                </a:schemeClr>
              </a:solidFill>
              <a:ln>
                <a:noFill/>
              </a:ln>
              <a:effectLst>
                <a:glow rad="635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22356FE3-5C51-4653-A723-FC1099CDF1C9}"/>
                  </a:ext>
                </a:extLst>
              </p:cNvPr>
              <p:cNvSpPr txBox="1"/>
              <p:nvPr/>
            </p:nvSpPr>
            <p:spPr>
              <a:xfrm>
                <a:off x="158432" y="447929"/>
                <a:ext cx="3049989" cy="1692771"/>
              </a:xfrm>
              <a:prstGeom prst="rect">
                <a:avLst/>
              </a:prstGeom>
              <a:noFill/>
              <a:ln>
                <a:noFill/>
              </a:ln>
            </p:spPr>
            <p:txBody>
              <a:bodyPr wrap="square" rtlCol="0">
                <a:spAutoFit/>
              </a:bodyPr>
              <a:lstStyle/>
              <a:p>
                <a:r>
                  <a:rPr lang="en-US" sz="4000" b="1">
                    <a:solidFill>
                      <a:schemeClr val="bg1"/>
                    </a:solidFill>
                    <a:latin typeface="Century Gothic" panose="020B0502020202020204" pitchFamily="34" charset="0"/>
                  </a:rPr>
                  <a:t>Features-</a:t>
                </a:r>
              </a:p>
              <a:p>
                <a:r>
                  <a:rPr lang="en-US" sz="3200" b="1">
                    <a:solidFill>
                      <a:schemeClr val="bg1"/>
                    </a:solidFill>
                    <a:latin typeface="Century Gothic" panose="020B0502020202020204" pitchFamily="34" charset="0"/>
                  </a:rPr>
                  <a:t>What we provide?</a:t>
                </a:r>
                <a:endParaRPr lang="en-US" b="1" dirty="0">
                  <a:solidFill>
                    <a:schemeClr val="bg1"/>
                  </a:solidFill>
                  <a:latin typeface="Century Gothic" panose="020B0502020202020204" pitchFamily="34" charset="0"/>
                </a:endParaRPr>
              </a:p>
            </p:txBody>
          </p:sp>
        </p:grpSp>
      </p:grpSp>
      <p:sp>
        <p:nvSpPr>
          <p:cNvPr id="7" name="TextBox 6">
            <a:extLst>
              <a:ext uri="{FF2B5EF4-FFF2-40B4-BE49-F238E27FC236}">
                <a16:creationId xmlns:a16="http://schemas.microsoft.com/office/drawing/2014/main" id="{D7B09544-4761-4C7C-B23B-AD344F781BA0}"/>
              </a:ext>
            </a:extLst>
          </p:cNvPr>
          <p:cNvSpPr txBox="1"/>
          <p:nvPr/>
        </p:nvSpPr>
        <p:spPr>
          <a:xfrm>
            <a:off x="3208421" y="556376"/>
            <a:ext cx="8678779" cy="5847755"/>
          </a:xfrm>
          <a:prstGeom prst="rect">
            <a:avLst/>
          </a:prstGeom>
          <a:noFill/>
        </p:spPr>
        <p:txBody>
          <a:bodyPr wrap="square" rtlCol="0">
            <a:spAutoFit/>
          </a:bodyPr>
          <a:lstStyle/>
          <a:p>
            <a:pPr marL="342900" indent="-342900">
              <a:buFont typeface="Arial" panose="020B0604020202020204" pitchFamily="34" charset="0"/>
              <a:buChar char="•"/>
            </a:pPr>
            <a:r>
              <a:rPr lang="en-US" sz="2200" dirty="0">
                <a:solidFill>
                  <a:schemeClr val="bg1"/>
                </a:solidFill>
                <a:latin typeface="Agency FB" panose="020B0503020202020204" pitchFamily="34" charset="0"/>
              </a:rPr>
              <a:t>TravellingDiaries will work for the destinations all around the globe. The attractive man-made and natural places of continents, countries and cities will be available to be discovered.</a:t>
            </a:r>
          </a:p>
          <a:p>
            <a:pPr marL="342900" indent="-342900">
              <a:buFont typeface="Arial" panose="020B0604020202020204" pitchFamily="34" charset="0"/>
              <a:buChar char="•"/>
            </a:pPr>
            <a:r>
              <a:rPr lang="en-US" sz="2200" dirty="0">
                <a:solidFill>
                  <a:schemeClr val="bg1"/>
                </a:solidFill>
                <a:latin typeface="Agency FB" panose="020B0503020202020204" pitchFamily="34" charset="0"/>
              </a:rPr>
              <a:t>It will cover hotels, resorts &amp; restaurants all around the world. If you're looking for restaurants nearby or thinking where to order online then TD will always help you.</a:t>
            </a:r>
          </a:p>
          <a:p>
            <a:pPr marL="342900" indent="-342900">
              <a:buFont typeface="Arial" panose="020B0604020202020204" pitchFamily="34" charset="0"/>
              <a:buChar char="•"/>
            </a:pPr>
            <a:r>
              <a:rPr lang="en-US" sz="2200" dirty="0">
                <a:solidFill>
                  <a:schemeClr val="bg1"/>
                </a:solidFill>
                <a:latin typeface="Agency FB" panose="020B0503020202020204" pitchFamily="34" charset="0"/>
              </a:rPr>
              <a:t>Timings, distance, routes and stops of Aero planes, Trains, buses and other means of transport all information about them, you can just get it on TD.</a:t>
            </a:r>
          </a:p>
          <a:p>
            <a:pPr marL="342900" indent="-342900">
              <a:buFont typeface="Arial" panose="020B0604020202020204" pitchFamily="34" charset="0"/>
              <a:buChar char="•"/>
            </a:pPr>
            <a:r>
              <a:rPr lang="en-US" sz="2200" dirty="0">
                <a:solidFill>
                  <a:schemeClr val="bg1"/>
                </a:solidFill>
                <a:latin typeface="Agency FB" panose="020B0503020202020204" pitchFamily="34" charset="0"/>
              </a:rPr>
              <a:t>Different packages of travels and tours will be available on TD. It includes food, visit to places, means of transportation, route planning and other entertainments along the route.</a:t>
            </a:r>
          </a:p>
          <a:p>
            <a:pPr marL="342900" indent="-342900">
              <a:buFont typeface="Arial" panose="020B0604020202020204" pitchFamily="34" charset="0"/>
              <a:buChar char="•"/>
            </a:pPr>
            <a:r>
              <a:rPr lang="en-US" sz="2200" dirty="0">
                <a:solidFill>
                  <a:schemeClr val="bg1"/>
                </a:solidFill>
                <a:latin typeface="Agency FB" panose="020B0503020202020204" pitchFamily="34" charset="0"/>
              </a:rPr>
              <a:t>The user which has logged in can upload videos, images or in other words user can BLOG or VLOG. The uploaded material by the user can be seen in people’s section where users can take more information about places.</a:t>
            </a:r>
          </a:p>
          <a:p>
            <a:pPr marL="342900" indent="-342900">
              <a:buFont typeface="Arial" panose="020B0604020202020204" pitchFamily="34" charset="0"/>
              <a:buChar char="•"/>
            </a:pPr>
            <a:r>
              <a:rPr lang="en-US" sz="2200" dirty="0">
                <a:solidFill>
                  <a:schemeClr val="bg1"/>
                </a:solidFill>
                <a:latin typeface="Agency FB" panose="020B0503020202020204" pitchFamily="34" charset="0"/>
              </a:rPr>
              <a:t>More means of entertainment will be uploaded as events on TravellingDiaries Live concerts, music shows, theaters and other means of entertainment going nearby will be notified by the app. </a:t>
            </a:r>
          </a:p>
          <a:p>
            <a:pPr marL="342900" indent="-342900">
              <a:buFont typeface="Arial" panose="020B0604020202020204" pitchFamily="34" charset="0"/>
              <a:buChar char="•"/>
            </a:pPr>
            <a:r>
              <a:rPr lang="en-US" sz="2200" dirty="0">
                <a:solidFill>
                  <a:schemeClr val="bg1"/>
                </a:solidFill>
                <a:latin typeface="Agency FB" panose="020B0503020202020204" pitchFamily="34" charset="0"/>
              </a:rPr>
              <a:t>And last but not the least the people can also get nearby first-aid centers or hospitals in need of an emergency</a:t>
            </a:r>
          </a:p>
        </p:txBody>
      </p:sp>
    </p:spTree>
    <p:extLst>
      <p:ext uri="{BB962C8B-B14F-4D97-AF65-F5344CB8AC3E}">
        <p14:creationId xmlns:p14="http://schemas.microsoft.com/office/powerpoint/2010/main" val="273294328"/>
      </p:ext>
    </p:extLst>
  </p:cSld>
  <p:clrMapOvr>
    <a:masterClrMapping/>
  </p:clrMapOvr>
  <mc:AlternateContent xmlns:mc="http://schemas.openxmlformats.org/markup-compatibility/2006" xmlns:p14="http://schemas.microsoft.com/office/powerpoint/2010/main">
    <mc:Choice Requires="p14">
      <p:transition spd="slow" p14:dur="1250">
        <p14:switch dir="l"/>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F3C9937E-AC1A-4035-BA93-97B76B3CEECA}"/>
              </a:ext>
            </a:extLst>
          </p:cNvPr>
          <p:cNvGrpSpPr/>
          <p:nvPr/>
        </p:nvGrpSpPr>
        <p:grpSpPr>
          <a:xfrm>
            <a:off x="-44309" y="-618605"/>
            <a:ext cx="11931509" cy="7126085"/>
            <a:chOff x="-44309" y="-618605"/>
            <a:chExt cx="11931509" cy="7126085"/>
          </a:xfrm>
        </p:grpSpPr>
        <p:sp>
          <p:nvSpPr>
            <p:cNvPr id="9" name="Rectangle 8">
              <a:extLst>
                <a:ext uri="{FF2B5EF4-FFF2-40B4-BE49-F238E27FC236}">
                  <a16:creationId xmlns:a16="http://schemas.microsoft.com/office/drawing/2014/main" id="{AA039B73-147E-428C-81B1-8B62A508CA78}"/>
                </a:ext>
              </a:extLst>
            </p:cNvPr>
            <p:cNvSpPr/>
            <p:nvPr/>
          </p:nvSpPr>
          <p:spPr>
            <a:xfrm>
              <a:off x="304800" y="320040"/>
              <a:ext cx="11582400" cy="6187440"/>
            </a:xfrm>
            <a:prstGeom prst="rect">
              <a:avLst/>
            </a:prstGeom>
            <a:solidFill>
              <a:schemeClr val="tx1">
                <a:lumMod val="85000"/>
                <a:lumOff val="15000"/>
                <a:alpha val="50000"/>
              </a:schemeClr>
            </a:solidFill>
            <a:ln>
              <a:noFill/>
            </a:ln>
            <a:effectLst>
              <a:glow rad="482600">
                <a:schemeClr val="bg1">
                  <a:alpha val="42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AF0042A5-36BA-4829-94E9-F71CBB9BE017}"/>
                </a:ext>
              </a:extLst>
            </p:cNvPr>
            <p:cNvGrpSpPr/>
            <p:nvPr/>
          </p:nvGrpSpPr>
          <p:grpSpPr>
            <a:xfrm>
              <a:off x="-44309" y="-618605"/>
              <a:ext cx="3179929" cy="4527738"/>
              <a:chOff x="-44309" y="-618605"/>
              <a:chExt cx="3179929" cy="4527738"/>
            </a:xfrm>
            <a:solidFill>
              <a:schemeClr val="tx1"/>
            </a:solidFill>
            <a:effectLst>
              <a:glow rad="520700">
                <a:schemeClr val="bg1">
                  <a:alpha val="15000"/>
                </a:schemeClr>
              </a:glow>
            </a:effectLst>
          </p:grpSpPr>
          <p:sp>
            <p:nvSpPr>
              <p:cNvPr id="2" name="Arrow: Pentagon 1">
                <a:extLst>
                  <a:ext uri="{FF2B5EF4-FFF2-40B4-BE49-F238E27FC236}">
                    <a16:creationId xmlns:a16="http://schemas.microsoft.com/office/drawing/2014/main" id="{7BDC7A23-1E37-475A-A583-E75DC7248AE7}"/>
                  </a:ext>
                </a:extLst>
              </p:cNvPr>
              <p:cNvSpPr/>
              <p:nvPr/>
            </p:nvSpPr>
            <p:spPr>
              <a:xfrm rot="2893546">
                <a:off x="-718213" y="55299"/>
                <a:ext cx="4527738" cy="3179929"/>
              </a:xfrm>
              <a:prstGeom prst="homePlate">
                <a:avLst/>
              </a:prstGeom>
              <a:solidFill>
                <a:schemeClr val="tx1">
                  <a:lumMod val="85000"/>
                  <a:lumOff val="15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3" name="TextBox 2">
                <a:extLst>
                  <a:ext uri="{FF2B5EF4-FFF2-40B4-BE49-F238E27FC236}">
                    <a16:creationId xmlns:a16="http://schemas.microsoft.com/office/drawing/2014/main" id="{21CD3779-3CF5-41A1-9B8C-3B8F6490BD69}"/>
                  </a:ext>
                </a:extLst>
              </p:cNvPr>
              <p:cNvSpPr txBox="1"/>
              <p:nvPr/>
            </p:nvSpPr>
            <p:spPr>
              <a:xfrm>
                <a:off x="0" y="568699"/>
                <a:ext cx="3049989" cy="1815882"/>
              </a:xfrm>
              <a:prstGeom prst="rect">
                <a:avLst/>
              </a:prstGeom>
              <a:noFill/>
              <a:ln>
                <a:noFill/>
              </a:ln>
            </p:spPr>
            <p:txBody>
              <a:bodyPr wrap="square" rtlCol="0">
                <a:spAutoFit/>
              </a:bodyPr>
              <a:lstStyle/>
              <a:p>
                <a:r>
                  <a:rPr lang="en-US" sz="3200" b="1" dirty="0">
                    <a:solidFill>
                      <a:schemeClr val="bg1"/>
                    </a:solidFill>
                    <a:latin typeface="Century Gothic" panose="020B0502020202020204" pitchFamily="34" charset="0"/>
                  </a:rPr>
                  <a:t>Competitive Advantage-</a:t>
                </a:r>
              </a:p>
              <a:p>
                <a:r>
                  <a:rPr lang="en-US" sz="2400" b="1" dirty="0">
                    <a:solidFill>
                      <a:schemeClr val="bg1"/>
                    </a:solidFill>
                    <a:latin typeface="Century Gothic" panose="020B0502020202020204" pitchFamily="34" charset="0"/>
                  </a:rPr>
                  <a:t>Why are we better?</a:t>
                </a:r>
                <a:endParaRPr lang="en-US" sz="1400" b="1" dirty="0">
                  <a:solidFill>
                    <a:schemeClr val="bg1"/>
                  </a:solidFill>
                  <a:latin typeface="Century Gothic" panose="020B0502020202020204" pitchFamily="34" charset="0"/>
                </a:endParaRPr>
              </a:p>
            </p:txBody>
          </p:sp>
        </p:grpSp>
      </p:grpSp>
      <p:sp>
        <p:nvSpPr>
          <p:cNvPr id="7" name="TextBox 6">
            <a:extLst>
              <a:ext uri="{FF2B5EF4-FFF2-40B4-BE49-F238E27FC236}">
                <a16:creationId xmlns:a16="http://schemas.microsoft.com/office/drawing/2014/main" id="{6ED6D5D7-F36C-4DA4-9A4D-FF08398A420A}"/>
              </a:ext>
            </a:extLst>
          </p:cNvPr>
          <p:cNvSpPr txBox="1"/>
          <p:nvPr/>
        </p:nvSpPr>
        <p:spPr>
          <a:xfrm>
            <a:off x="3568149" y="778966"/>
            <a:ext cx="8059971" cy="6986528"/>
          </a:xfrm>
          <a:prstGeom prst="rect">
            <a:avLst/>
          </a:prstGeom>
          <a:noFill/>
        </p:spPr>
        <p:txBody>
          <a:bodyPr wrap="square" rtlCol="0">
            <a:spAutoFit/>
          </a:bodyPr>
          <a:lstStyle/>
          <a:p>
            <a:pPr marL="285750" indent="-285750">
              <a:buFont typeface="Arial" panose="020B0604020202020204" pitchFamily="34" charset="0"/>
              <a:buChar char="•"/>
            </a:pPr>
            <a:r>
              <a:rPr lang="en-US" sz="2800" dirty="0">
                <a:solidFill>
                  <a:schemeClr val="bg1"/>
                </a:solidFill>
                <a:latin typeface="Century Gothic" panose="020B0502020202020204" pitchFamily="34" charset="0"/>
              </a:rPr>
              <a:t>We will allow user to give comments &amp; write blogs or share/upload videos and images.</a:t>
            </a:r>
          </a:p>
          <a:p>
            <a:pPr marL="285750" indent="-285750">
              <a:buFont typeface="Arial" panose="020B0604020202020204" pitchFamily="34" charset="0"/>
              <a:buChar char="•"/>
            </a:pPr>
            <a:r>
              <a:rPr lang="en-US" sz="2800" dirty="0">
                <a:solidFill>
                  <a:schemeClr val="bg1"/>
                </a:solidFill>
                <a:latin typeface="Century Gothic" panose="020B0502020202020204" pitchFamily="34" charset="0"/>
              </a:rPr>
              <a:t>Another option is that user can inform us about places that he or she has seen but not us then the information of that place will also be available to that user.</a:t>
            </a:r>
          </a:p>
          <a:p>
            <a:pPr marL="285750" indent="-285750">
              <a:buFont typeface="Arial" panose="020B0604020202020204" pitchFamily="34" charset="0"/>
              <a:buChar char="•"/>
            </a:pPr>
            <a:r>
              <a:rPr lang="en-US" sz="2800" dirty="0">
                <a:solidFill>
                  <a:schemeClr val="bg1"/>
                </a:solidFill>
                <a:latin typeface="Century Gothic" panose="020B0502020202020204" pitchFamily="34" charset="0"/>
              </a:rPr>
              <a:t>As with the Blogs, users can also make the Vlogs and share with other users their experience of visiting some place.</a:t>
            </a:r>
          </a:p>
          <a:p>
            <a:pPr marL="285750" indent="-285750">
              <a:buFont typeface="Arial" panose="020B0604020202020204" pitchFamily="34" charset="0"/>
              <a:buChar char="•"/>
            </a:pPr>
            <a:r>
              <a:rPr lang="en-US" sz="2800" dirty="0">
                <a:solidFill>
                  <a:schemeClr val="bg1"/>
                </a:solidFill>
                <a:latin typeface="Century Gothic" panose="020B0502020202020204" pitchFamily="34" charset="0"/>
              </a:rPr>
              <a:t>User can also be updated about other means of entertainment like live concerts, events, exhibition etc.</a:t>
            </a:r>
          </a:p>
          <a:p>
            <a:endParaRPr lang="en-US" sz="2800" dirty="0">
              <a:solidFill>
                <a:schemeClr val="bg1"/>
              </a:solidFill>
              <a:latin typeface="Century Gothic" panose="020B0502020202020204" pitchFamily="34" charset="0"/>
            </a:endParaRPr>
          </a:p>
          <a:p>
            <a:pPr marL="285750" indent="-285750">
              <a:buFont typeface="Arial" panose="020B0604020202020204" pitchFamily="34" charset="0"/>
              <a:buChar char="•"/>
            </a:pPr>
            <a:endParaRPr lang="en-US" sz="2800" dirty="0">
              <a:solidFill>
                <a:schemeClr val="bg1"/>
              </a:solidFill>
              <a:latin typeface="Century Gothic" panose="020B0502020202020204" pitchFamily="34" charset="0"/>
            </a:endParaRPr>
          </a:p>
          <a:p>
            <a:pPr marL="285750" indent="-285750">
              <a:buFont typeface="Arial" panose="020B0604020202020204" pitchFamily="34" charset="0"/>
              <a:buChar char="•"/>
            </a:pPr>
            <a:endParaRPr lang="en-US" sz="2800" dirty="0">
              <a:solidFill>
                <a:schemeClr val="bg1"/>
              </a:solidFill>
              <a:latin typeface="Century Gothic" panose="020B0502020202020204" pitchFamily="34" charset="0"/>
            </a:endParaRPr>
          </a:p>
          <a:p>
            <a:pPr marL="285750" indent="-285750">
              <a:buFont typeface="Arial" panose="020B0604020202020204" pitchFamily="34" charset="0"/>
              <a:buChar char="•"/>
            </a:pP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3766427152"/>
      </p:ext>
    </p:extLst>
  </p:cSld>
  <p:clrMapOvr>
    <a:masterClrMapping/>
  </p:clrMapOvr>
  <mc:AlternateContent xmlns:mc="http://schemas.openxmlformats.org/markup-compatibility/2006" xmlns:p14="http://schemas.microsoft.com/office/powerpoint/2010/main">
    <mc:Choice Requires="p14">
      <p:transition spd="slow" p14:dur="1250">
        <p14:switch dir="l"/>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C3369DA0-E380-4189-A8FF-CBBF0C363AA9}"/>
              </a:ext>
            </a:extLst>
          </p:cNvPr>
          <p:cNvGrpSpPr/>
          <p:nvPr/>
        </p:nvGrpSpPr>
        <p:grpSpPr>
          <a:xfrm>
            <a:off x="304800" y="-108005"/>
            <a:ext cx="12473076" cy="6615485"/>
            <a:chOff x="304800" y="-108005"/>
            <a:chExt cx="12473076" cy="6615485"/>
          </a:xfrm>
        </p:grpSpPr>
        <p:sp>
          <p:nvSpPr>
            <p:cNvPr id="7" name="Rectangle 6">
              <a:extLst>
                <a:ext uri="{FF2B5EF4-FFF2-40B4-BE49-F238E27FC236}">
                  <a16:creationId xmlns:a16="http://schemas.microsoft.com/office/drawing/2014/main" id="{A48FEC90-FFED-432E-8D08-598FEF9AAD87}"/>
                </a:ext>
              </a:extLst>
            </p:cNvPr>
            <p:cNvSpPr/>
            <p:nvPr/>
          </p:nvSpPr>
          <p:spPr>
            <a:xfrm>
              <a:off x="304800" y="320040"/>
              <a:ext cx="11582400" cy="6187440"/>
            </a:xfrm>
            <a:prstGeom prst="rect">
              <a:avLst/>
            </a:prstGeom>
            <a:solidFill>
              <a:schemeClr val="tx1">
                <a:lumMod val="85000"/>
                <a:lumOff val="15000"/>
                <a:alpha val="50000"/>
              </a:schemeClr>
            </a:solidFill>
            <a:ln>
              <a:noFill/>
            </a:ln>
            <a:effectLst>
              <a:glow rad="482600">
                <a:schemeClr val="bg1">
                  <a:alpha val="42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5AFECAA3-C419-4496-A1C1-40651CBAB383}"/>
                </a:ext>
              </a:extLst>
            </p:cNvPr>
            <p:cNvGrpSpPr/>
            <p:nvPr/>
          </p:nvGrpSpPr>
          <p:grpSpPr>
            <a:xfrm rot="5400000">
              <a:off x="8924042" y="-781909"/>
              <a:ext cx="3179929" cy="4527738"/>
              <a:chOff x="44179" y="-557553"/>
              <a:chExt cx="3179929" cy="4527738"/>
            </a:xfrm>
            <a:solidFill>
              <a:schemeClr val="bg1"/>
            </a:solidFill>
            <a:effectLst>
              <a:glow rad="520700">
                <a:schemeClr val="bg1">
                  <a:alpha val="15000"/>
                </a:schemeClr>
              </a:glow>
            </a:effectLst>
          </p:grpSpPr>
          <p:sp>
            <p:nvSpPr>
              <p:cNvPr id="2" name="Arrow: Pentagon 1">
                <a:extLst>
                  <a:ext uri="{FF2B5EF4-FFF2-40B4-BE49-F238E27FC236}">
                    <a16:creationId xmlns:a16="http://schemas.microsoft.com/office/drawing/2014/main" id="{26E16586-DEA4-4D30-8C95-83445B0B071E}"/>
                  </a:ext>
                </a:extLst>
              </p:cNvPr>
              <p:cNvSpPr/>
              <p:nvPr/>
            </p:nvSpPr>
            <p:spPr>
              <a:xfrm rot="2893546">
                <a:off x="-629725" y="116351"/>
                <a:ext cx="4527738" cy="3179929"/>
              </a:xfrm>
              <a:prstGeom prst="homePlate">
                <a:avLst/>
              </a:prstGeom>
              <a:solidFill>
                <a:schemeClr val="tx1">
                  <a:lumMod val="85000"/>
                  <a:lumOff val="15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18F9EE99-0199-498A-9F4C-63B275C6A323}"/>
                  </a:ext>
                </a:extLst>
              </p:cNvPr>
              <p:cNvSpPr txBox="1"/>
              <p:nvPr/>
            </p:nvSpPr>
            <p:spPr>
              <a:xfrm rot="16200000">
                <a:off x="-131162" y="1116902"/>
                <a:ext cx="3038167" cy="584775"/>
              </a:xfrm>
              <a:prstGeom prst="rect">
                <a:avLst/>
              </a:prstGeom>
              <a:solidFill>
                <a:schemeClr val="tx1">
                  <a:lumMod val="85000"/>
                  <a:lumOff val="15000"/>
                </a:schemeClr>
              </a:solidFill>
            </p:spPr>
            <p:txBody>
              <a:bodyPr wrap="square" rtlCol="0">
                <a:spAutoFit/>
              </a:bodyPr>
              <a:lstStyle/>
              <a:p>
                <a:r>
                  <a:rPr lang="en-US" sz="3200" b="1" dirty="0">
                    <a:solidFill>
                      <a:schemeClr val="bg1"/>
                    </a:solidFill>
                    <a:latin typeface="Century Gothic" panose="020B0502020202020204" pitchFamily="34" charset="0"/>
                  </a:rPr>
                  <a:t>How we do it?</a:t>
                </a:r>
                <a:endParaRPr lang="en-US" b="1" dirty="0">
                  <a:solidFill>
                    <a:schemeClr val="bg1"/>
                  </a:solidFill>
                  <a:latin typeface="Century Gothic" panose="020B0502020202020204" pitchFamily="34" charset="0"/>
                </a:endParaRPr>
              </a:p>
            </p:txBody>
          </p:sp>
        </p:grpSp>
      </p:grpSp>
      <p:sp>
        <p:nvSpPr>
          <p:cNvPr id="9" name="TextBox 8">
            <a:extLst>
              <a:ext uri="{FF2B5EF4-FFF2-40B4-BE49-F238E27FC236}">
                <a16:creationId xmlns:a16="http://schemas.microsoft.com/office/drawing/2014/main" id="{0BD04AEC-1AED-4982-96AE-42D561DE406C}"/>
              </a:ext>
            </a:extLst>
          </p:cNvPr>
          <p:cNvSpPr txBox="1"/>
          <p:nvPr/>
        </p:nvSpPr>
        <p:spPr>
          <a:xfrm>
            <a:off x="731520" y="746760"/>
            <a:ext cx="7628971" cy="5324535"/>
          </a:xfrm>
          <a:prstGeom prst="rect">
            <a:avLst/>
          </a:prstGeom>
          <a:noFill/>
        </p:spPr>
        <p:txBody>
          <a:bodyPr wrap="square" rtlCol="0">
            <a:spAutoFit/>
          </a:bodyPr>
          <a:lstStyle/>
          <a:p>
            <a:pPr marL="285750" indent="-285750">
              <a:buFont typeface="Arial" panose="020B0604020202020204" pitchFamily="34" charset="0"/>
              <a:buChar char="•"/>
            </a:pPr>
            <a:r>
              <a:rPr lang="en-US" sz="2000" dirty="0">
                <a:solidFill>
                  <a:schemeClr val="bg1"/>
                </a:solidFill>
                <a:latin typeface="Century Gothic" panose="020B0502020202020204" pitchFamily="34" charset="0"/>
              </a:rPr>
              <a:t>The comments or what a user thinks about the place just sticks to private conversations or in heart so by revealing the deeper thoughts of users, will help to get application more data.</a:t>
            </a:r>
          </a:p>
          <a:p>
            <a:pPr marL="285750" indent="-285750">
              <a:buFont typeface="Arial" panose="020B0604020202020204" pitchFamily="34" charset="0"/>
              <a:buChar char="•"/>
            </a:pPr>
            <a:r>
              <a:rPr lang="en-US" sz="2000" dirty="0">
                <a:solidFill>
                  <a:schemeClr val="bg1"/>
                </a:solidFill>
                <a:latin typeface="Century Gothic" panose="020B0502020202020204" pitchFamily="34" charset="0"/>
              </a:rPr>
              <a:t>The modern era is going on and collection of huge data is becoming easier day by day so, sitting on a couch, got an idea to also get help from people to collect information of places.</a:t>
            </a:r>
          </a:p>
          <a:p>
            <a:pPr marL="285750" indent="-285750">
              <a:buFont typeface="Arial" panose="020B0604020202020204" pitchFamily="34" charset="0"/>
              <a:buChar char="•"/>
            </a:pPr>
            <a:r>
              <a:rPr lang="en-US" sz="2000" dirty="0">
                <a:solidFill>
                  <a:schemeClr val="bg1"/>
                </a:solidFill>
                <a:latin typeface="Century Gothic" panose="020B0502020202020204" pitchFamily="34" charset="0"/>
              </a:rPr>
              <a:t>YouTube and other social platforms are being used to earn by making Vlogs, it is a new form of Blogs that was flourished in 1997, using that thing information about places can be gained with more fun and also users may enjoy this.</a:t>
            </a:r>
          </a:p>
          <a:p>
            <a:pPr marL="285750" indent="-285750">
              <a:buFont typeface="Arial" panose="020B0604020202020204" pitchFamily="34" charset="0"/>
              <a:buChar char="•"/>
            </a:pPr>
            <a:r>
              <a:rPr lang="en-US" sz="2000" dirty="0">
                <a:solidFill>
                  <a:schemeClr val="bg1"/>
                </a:solidFill>
                <a:latin typeface="Century Gothic" panose="020B0502020202020204" pitchFamily="34" charset="0"/>
              </a:rPr>
              <a:t>Music, after getting 900+ views on RAP GOD, meaning - live concerts will be a better interest for users also exhibitions and other events can be used in the same manner.</a:t>
            </a:r>
          </a:p>
        </p:txBody>
      </p:sp>
    </p:spTree>
    <p:extLst>
      <p:ext uri="{BB962C8B-B14F-4D97-AF65-F5344CB8AC3E}">
        <p14:creationId xmlns:p14="http://schemas.microsoft.com/office/powerpoint/2010/main" val="3986810716"/>
      </p:ext>
    </p:extLst>
  </p:cSld>
  <p:clrMapOvr>
    <a:masterClrMapping/>
  </p:clrMapOvr>
  <mc:AlternateContent xmlns:mc="http://schemas.openxmlformats.org/markup-compatibility/2006" xmlns:p14="http://schemas.microsoft.com/office/powerpoint/2010/main">
    <mc:Choice Requires="p14">
      <p:transition spd="slow" p14:dur="1250">
        <p14:switch dir="l"/>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D78104E4-0E96-4857-98E4-91A9DCF9E472}"/>
              </a:ext>
            </a:extLst>
          </p:cNvPr>
          <p:cNvGrpSpPr/>
          <p:nvPr/>
        </p:nvGrpSpPr>
        <p:grpSpPr>
          <a:xfrm>
            <a:off x="304800" y="320040"/>
            <a:ext cx="11582400" cy="7334114"/>
            <a:chOff x="304800" y="320040"/>
            <a:chExt cx="11582400" cy="7334114"/>
          </a:xfrm>
        </p:grpSpPr>
        <p:sp>
          <p:nvSpPr>
            <p:cNvPr id="5" name="Rectangle 4">
              <a:extLst>
                <a:ext uri="{FF2B5EF4-FFF2-40B4-BE49-F238E27FC236}">
                  <a16:creationId xmlns:a16="http://schemas.microsoft.com/office/drawing/2014/main" id="{6FAD9876-4DA7-4942-91B6-F81E48C3071C}"/>
                </a:ext>
              </a:extLst>
            </p:cNvPr>
            <p:cNvSpPr/>
            <p:nvPr/>
          </p:nvSpPr>
          <p:spPr>
            <a:xfrm>
              <a:off x="304800" y="320040"/>
              <a:ext cx="11582400" cy="6187440"/>
            </a:xfrm>
            <a:prstGeom prst="rect">
              <a:avLst/>
            </a:prstGeom>
            <a:solidFill>
              <a:schemeClr val="tx1">
                <a:lumMod val="85000"/>
                <a:lumOff val="15000"/>
                <a:alpha val="50000"/>
              </a:schemeClr>
            </a:solidFill>
            <a:ln>
              <a:noFill/>
            </a:ln>
            <a:effectLst>
              <a:glow rad="482600">
                <a:schemeClr val="bg1">
                  <a:alpha val="42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
              <a:extLst>
                <a:ext uri="{FF2B5EF4-FFF2-40B4-BE49-F238E27FC236}">
                  <a16:creationId xmlns:a16="http://schemas.microsoft.com/office/drawing/2014/main" id="{BF6E38EF-F2BA-491E-80DD-83D2F973D2F2}"/>
                </a:ext>
              </a:extLst>
            </p:cNvPr>
            <p:cNvGrpSpPr/>
            <p:nvPr/>
          </p:nvGrpSpPr>
          <p:grpSpPr>
            <a:xfrm rot="13314591">
              <a:off x="4506035" y="3126416"/>
              <a:ext cx="3179929" cy="4527738"/>
              <a:chOff x="44179" y="-557553"/>
              <a:chExt cx="3179929" cy="4527738"/>
            </a:xfrm>
          </p:grpSpPr>
          <p:sp>
            <p:nvSpPr>
              <p:cNvPr id="3" name="Arrow: Pentagon 2">
                <a:extLst>
                  <a:ext uri="{FF2B5EF4-FFF2-40B4-BE49-F238E27FC236}">
                    <a16:creationId xmlns:a16="http://schemas.microsoft.com/office/drawing/2014/main" id="{EA8A7577-7BA6-4B83-93AA-5E3B30BC92CE}"/>
                  </a:ext>
                </a:extLst>
              </p:cNvPr>
              <p:cNvSpPr/>
              <p:nvPr/>
            </p:nvSpPr>
            <p:spPr>
              <a:xfrm rot="2893546">
                <a:off x="-629725" y="116351"/>
                <a:ext cx="4527738" cy="3179929"/>
              </a:xfrm>
              <a:prstGeom prst="homePlate">
                <a:avLst/>
              </a:prstGeom>
              <a:solidFill>
                <a:schemeClr val="tx1">
                  <a:lumMod val="85000"/>
                  <a:lumOff val="15000"/>
                </a:schemeClr>
              </a:solidFill>
              <a:ln>
                <a:solidFill>
                  <a:schemeClr val="tx1">
                    <a:lumMod val="85000"/>
                    <a:lumOff val="15000"/>
                  </a:schemeClr>
                </a:solidFill>
              </a:ln>
              <a:effectLst>
                <a:glow rad="520700">
                  <a:schemeClr val="bg1">
                    <a:alpha val="1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19472D4-5B36-451F-BB03-2FEDB9C782F2}"/>
                  </a:ext>
                </a:extLst>
              </p:cNvPr>
              <p:cNvSpPr txBox="1"/>
              <p:nvPr/>
            </p:nvSpPr>
            <p:spPr>
              <a:xfrm rot="8285409">
                <a:off x="115061" y="1167706"/>
                <a:ext cx="3038167" cy="1077218"/>
              </a:xfrm>
              <a:prstGeom prst="rect">
                <a:avLst/>
              </a:prstGeom>
              <a:noFill/>
            </p:spPr>
            <p:txBody>
              <a:bodyPr wrap="square" rtlCol="0">
                <a:spAutoFit/>
              </a:bodyPr>
              <a:lstStyle/>
              <a:p>
                <a:pPr algn="ctr"/>
                <a:r>
                  <a:rPr lang="en-US" sz="3200" b="1" dirty="0">
                    <a:solidFill>
                      <a:schemeClr val="bg1"/>
                    </a:solidFill>
                    <a:latin typeface="Century Gothic" panose="020B0502020202020204" pitchFamily="34" charset="0"/>
                  </a:rPr>
                  <a:t>Technology</a:t>
                </a:r>
              </a:p>
              <a:p>
                <a:pPr algn="ctr"/>
                <a:r>
                  <a:rPr lang="en-US" sz="3200" b="1" dirty="0">
                    <a:solidFill>
                      <a:schemeClr val="bg1"/>
                    </a:solidFill>
                    <a:latin typeface="Century Gothic" panose="020B0502020202020204" pitchFamily="34" charset="0"/>
                  </a:rPr>
                  <a:t>Used</a:t>
                </a:r>
                <a:endParaRPr lang="en-US" b="1" dirty="0">
                  <a:solidFill>
                    <a:schemeClr val="bg1"/>
                  </a:solidFill>
                  <a:latin typeface="Century Gothic" panose="020B0502020202020204" pitchFamily="34" charset="0"/>
                </a:endParaRPr>
              </a:p>
            </p:txBody>
          </p:sp>
        </p:grpSp>
      </p:grpSp>
    </p:spTree>
    <p:extLst>
      <p:ext uri="{BB962C8B-B14F-4D97-AF65-F5344CB8AC3E}">
        <p14:creationId xmlns:p14="http://schemas.microsoft.com/office/powerpoint/2010/main" val="1663429739"/>
      </p:ext>
    </p:extLst>
  </p:cSld>
  <p:clrMapOvr>
    <a:masterClrMapping/>
  </p:clrMapOvr>
  <mc:AlternateContent xmlns:mc="http://schemas.openxmlformats.org/markup-compatibility/2006" xmlns:p14="http://schemas.microsoft.com/office/powerpoint/2010/main">
    <mc:Choice Requires="p14">
      <p:transition spd="slow" p14:dur="1250">
        <p14:switch dir="l"/>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6BBC5FB8-7ACD-497D-85AC-C865858CBF56}"/>
              </a:ext>
            </a:extLst>
          </p:cNvPr>
          <p:cNvGrpSpPr/>
          <p:nvPr/>
        </p:nvGrpSpPr>
        <p:grpSpPr>
          <a:xfrm>
            <a:off x="408039" y="324465"/>
            <a:ext cx="11430000" cy="6164825"/>
            <a:chOff x="408039" y="324465"/>
            <a:chExt cx="11430000" cy="6164825"/>
          </a:xfrm>
        </p:grpSpPr>
        <p:sp>
          <p:nvSpPr>
            <p:cNvPr id="2" name="Rectangle 1">
              <a:extLst>
                <a:ext uri="{FF2B5EF4-FFF2-40B4-BE49-F238E27FC236}">
                  <a16:creationId xmlns:a16="http://schemas.microsoft.com/office/drawing/2014/main" id="{1AA416C4-9F74-4D3E-B49C-BECD18196C25}"/>
                </a:ext>
              </a:extLst>
            </p:cNvPr>
            <p:cNvSpPr/>
            <p:nvPr/>
          </p:nvSpPr>
          <p:spPr>
            <a:xfrm>
              <a:off x="408039" y="324465"/>
              <a:ext cx="11430000" cy="6164825"/>
            </a:xfrm>
            <a:prstGeom prst="rect">
              <a:avLst/>
            </a:prstGeom>
            <a:solidFill>
              <a:schemeClr val="tx1">
                <a:lumMod val="85000"/>
                <a:lumOff val="15000"/>
                <a:alpha val="50000"/>
              </a:schemeClr>
            </a:solidFill>
            <a:ln>
              <a:noFill/>
            </a:ln>
            <a:effectLst>
              <a:glow rad="609600">
                <a:schemeClr val="bg1">
                  <a:alpha val="40000"/>
                </a:schemeClr>
              </a:glo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solidFill>
                  <a:schemeClr val="tx1"/>
                </a:solidFill>
              </a:endParaRPr>
            </a:p>
          </p:txBody>
        </p:sp>
        <p:grpSp>
          <p:nvGrpSpPr>
            <p:cNvPr id="18" name="Group 17">
              <a:extLst>
                <a:ext uri="{FF2B5EF4-FFF2-40B4-BE49-F238E27FC236}">
                  <a16:creationId xmlns:a16="http://schemas.microsoft.com/office/drawing/2014/main" id="{8F518FAE-F870-44C0-931C-E5ACDC4EFFE9}"/>
                </a:ext>
              </a:extLst>
            </p:cNvPr>
            <p:cNvGrpSpPr/>
            <p:nvPr/>
          </p:nvGrpSpPr>
          <p:grpSpPr>
            <a:xfrm>
              <a:off x="1320027" y="1053067"/>
              <a:ext cx="9514633" cy="3857963"/>
              <a:chOff x="1312407" y="945437"/>
              <a:chExt cx="9514633" cy="3857963"/>
            </a:xfrm>
          </p:grpSpPr>
          <p:sp>
            <p:nvSpPr>
              <p:cNvPr id="10" name="Oval 9">
                <a:extLst>
                  <a:ext uri="{FF2B5EF4-FFF2-40B4-BE49-F238E27FC236}">
                    <a16:creationId xmlns:a16="http://schemas.microsoft.com/office/drawing/2014/main" id="{4D855051-DE2E-4C54-BCB0-27641B25E68A}"/>
                  </a:ext>
                </a:extLst>
              </p:cNvPr>
              <p:cNvSpPr/>
              <p:nvPr/>
            </p:nvSpPr>
            <p:spPr>
              <a:xfrm>
                <a:off x="1312407" y="2532288"/>
                <a:ext cx="2365057" cy="2271112"/>
              </a:xfrm>
              <a:prstGeom prst="ellipse">
                <a:avLst/>
              </a:prstGeom>
              <a:solidFill>
                <a:schemeClr val="tx1">
                  <a:lumMod val="85000"/>
                  <a:lumOff val="15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C4972FB1-2B2D-402E-A727-CBCB9A40BA4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009975" y="3170090"/>
                <a:ext cx="969920" cy="969920"/>
              </a:xfrm>
              <a:prstGeom prst="rect">
                <a:avLst/>
              </a:prstGeom>
            </p:spPr>
          </p:pic>
          <p:sp>
            <p:nvSpPr>
              <p:cNvPr id="22" name="Oval 21">
                <a:extLst>
                  <a:ext uri="{FF2B5EF4-FFF2-40B4-BE49-F238E27FC236}">
                    <a16:creationId xmlns:a16="http://schemas.microsoft.com/office/drawing/2014/main" id="{8ADA1247-7875-4871-B605-2F1DFCE45781}"/>
                  </a:ext>
                </a:extLst>
              </p:cNvPr>
              <p:cNvSpPr/>
              <p:nvPr/>
            </p:nvSpPr>
            <p:spPr>
              <a:xfrm>
                <a:off x="4887195" y="1623968"/>
                <a:ext cx="2365057" cy="2271112"/>
              </a:xfrm>
              <a:prstGeom prst="ellipse">
                <a:avLst/>
              </a:prstGeom>
              <a:solidFill>
                <a:schemeClr val="tx1">
                  <a:lumMod val="85000"/>
                  <a:lumOff val="15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a:extLst>
                  <a:ext uri="{FF2B5EF4-FFF2-40B4-BE49-F238E27FC236}">
                    <a16:creationId xmlns:a16="http://schemas.microsoft.com/office/drawing/2014/main" id="{E1441A82-E44E-433E-BA58-A6CAD0F6460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584763" y="2261770"/>
                <a:ext cx="969920" cy="969920"/>
              </a:xfrm>
              <a:prstGeom prst="rect">
                <a:avLst/>
              </a:prstGeom>
            </p:spPr>
          </p:pic>
          <p:sp>
            <p:nvSpPr>
              <p:cNvPr id="24" name="Oval 23">
                <a:extLst>
                  <a:ext uri="{FF2B5EF4-FFF2-40B4-BE49-F238E27FC236}">
                    <a16:creationId xmlns:a16="http://schemas.microsoft.com/office/drawing/2014/main" id="{2A1D3F94-FCE9-4192-801C-AC943772AB7A}"/>
                  </a:ext>
                </a:extLst>
              </p:cNvPr>
              <p:cNvSpPr/>
              <p:nvPr/>
            </p:nvSpPr>
            <p:spPr>
              <a:xfrm>
                <a:off x="8461983" y="945437"/>
                <a:ext cx="2365057" cy="2271112"/>
              </a:xfrm>
              <a:prstGeom prst="ellipse">
                <a:avLst/>
              </a:prstGeom>
              <a:solidFill>
                <a:schemeClr val="tx1">
                  <a:lumMod val="85000"/>
                  <a:lumOff val="15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24">
                <a:extLst>
                  <a:ext uri="{FF2B5EF4-FFF2-40B4-BE49-F238E27FC236}">
                    <a16:creationId xmlns:a16="http://schemas.microsoft.com/office/drawing/2014/main" id="{E0F77EE7-D546-4EA6-B379-63BF138B6C5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159551" y="1583239"/>
                <a:ext cx="969920" cy="969920"/>
              </a:xfrm>
              <a:prstGeom prst="rect">
                <a:avLst/>
              </a:prstGeom>
            </p:spPr>
          </p:pic>
        </p:grpSp>
        <p:sp>
          <p:nvSpPr>
            <p:cNvPr id="19" name="TextBox 18">
              <a:extLst>
                <a:ext uri="{FF2B5EF4-FFF2-40B4-BE49-F238E27FC236}">
                  <a16:creationId xmlns:a16="http://schemas.microsoft.com/office/drawing/2014/main" id="{88766013-1DEB-4EA2-95B6-12B69B522066}"/>
                </a:ext>
              </a:extLst>
            </p:cNvPr>
            <p:cNvSpPr txBox="1"/>
            <p:nvPr/>
          </p:nvSpPr>
          <p:spPr>
            <a:xfrm>
              <a:off x="948719" y="674282"/>
              <a:ext cx="2773680" cy="1200329"/>
            </a:xfrm>
            <a:prstGeom prst="rect">
              <a:avLst/>
            </a:prstGeom>
            <a:noFill/>
          </p:spPr>
          <p:txBody>
            <a:bodyPr wrap="square" rtlCol="0">
              <a:spAutoFit/>
            </a:bodyPr>
            <a:lstStyle/>
            <a:p>
              <a:pPr algn="ctr"/>
              <a:r>
                <a:rPr lang="en-US" sz="7200" dirty="0">
                  <a:solidFill>
                    <a:schemeClr val="bg1"/>
                  </a:solidFill>
                  <a:latin typeface="Century Gothic" panose="020B0502020202020204" pitchFamily="34" charset="0"/>
                </a:rPr>
                <a:t>TEAM</a:t>
              </a:r>
              <a:endParaRPr lang="en-US" dirty="0">
                <a:solidFill>
                  <a:schemeClr val="bg1"/>
                </a:solidFill>
                <a:latin typeface="Century Gothic" panose="020B0502020202020204" pitchFamily="34" charset="0"/>
              </a:endParaRPr>
            </a:p>
          </p:txBody>
        </p:sp>
      </p:grpSp>
      <p:sp>
        <p:nvSpPr>
          <p:cNvPr id="4" name="TextBox 3">
            <a:extLst>
              <a:ext uri="{FF2B5EF4-FFF2-40B4-BE49-F238E27FC236}">
                <a16:creationId xmlns:a16="http://schemas.microsoft.com/office/drawing/2014/main" id="{B385BB61-A773-4356-BE3B-BD5F86772504}"/>
              </a:ext>
            </a:extLst>
          </p:cNvPr>
          <p:cNvSpPr txBox="1"/>
          <p:nvPr/>
        </p:nvSpPr>
        <p:spPr>
          <a:xfrm>
            <a:off x="8273010" y="3593849"/>
            <a:ext cx="3002280" cy="1323439"/>
          </a:xfrm>
          <a:prstGeom prst="rect">
            <a:avLst/>
          </a:prstGeom>
          <a:noFill/>
        </p:spPr>
        <p:txBody>
          <a:bodyPr wrap="square" rtlCol="0">
            <a:spAutoFit/>
          </a:bodyPr>
          <a:lstStyle/>
          <a:p>
            <a:pPr algn="ctr"/>
            <a:r>
              <a:rPr lang="en-US" sz="2000" b="1" dirty="0">
                <a:solidFill>
                  <a:schemeClr val="bg1"/>
                </a:solidFill>
                <a:latin typeface="Century Gothic" panose="020B0502020202020204" pitchFamily="34" charset="0"/>
              </a:rPr>
              <a:t>M. Jazzel Mehmood</a:t>
            </a:r>
          </a:p>
          <a:p>
            <a:pPr algn="ctr"/>
            <a:r>
              <a:rPr lang="en-US" sz="2000" dirty="0">
                <a:solidFill>
                  <a:schemeClr val="bg1"/>
                </a:solidFill>
                <a:latin typeface="Century Gothic" panose="020B0502020202020204" pitchFamily="34" charset="0"/>
              </a:rPr>
              <a:t>Project Leader</a:t>
            </a:r>
          </a:p>
          <a:p>
            <a:pPr algn="ctr"/>
            <a:r>
              <a:rPr lang="en-US" sz="2000" dirty="0">
                <a:solidFill>
                  <a:schemeClr val="bg1"/>
                </a:solidFill>
                <a:latin typeface="Century Gothic" panose="020B0502020202020204" pitchFamily="34" charset="0"/>
              </a:rPr>
              <a:t>Web + Android Developer</a:t>
            </a:r>
          </a:p>
        </p:txBody>
      </p:sp>
      <p:sp>
        <p:nvSpPr>
          <p:cNvPr id="14" name="TextBox 13">
            <a:extLst>
              <a:ext uri="{FF2B5EF4-FFF2-40B4-BE49-F238E27FC236}">
                <a16:creationId xmlns:a16="http://schemas.microsoft.com/office/drawing/2014/main" id="{60C62586-9E3E-4206-8E24-60EDE4DFB306}"/>
              </a:ext>
            </a:extLst>
          </p:cNvPr>
          <p:cNvSpPr txBox="1"/>
          <p:nvPr/>
        </p:nvSpPr>
        <p:spPr>
          <a:xfrm>
            <a:off x="4621899" y="4323840"/>
            <a:ext cx="3002280" cy="1015663"/>
          </a:xfrm>
          <a:prstGeom prst="rect">
            <a:avLst/>
          </a:prstGeom>
          <a:noFill/>
        </p:spPr>
        <p:txBody>
          <a:bodyPr wrap="square" rtlCol="0">
            <a:spAutoFit/>
          </a:bodyPr>
          <a:lstStyle/>
          <a:p>
            <a:pPr algn="ctr"/>
            <a:r>
              <a:rPr lang="en-US" sz="2000" b="1" dirty="0">
                <a:solidFill>
                  <a:schemeClr val="bg1"/>
                </a:solidFill>
                <a:latin typeface="Century Gothic" panose="020B0502020202020204" pitchFamily="34" charset="0"/>
              </a:rPr>
              <a:t>Muhammad Bilal</a:t>
            </a:r>
          </a:p>
          <a:p>
            <a:pPr algn="ctr"/>
            <a:r>
              <a:rPr lang="en-US" sz="2000" dirty="0">
                <a:solidFill>
                  <a:schemeClr val="bg1"/>
                </a:solidFill>
                <a:latin typeface="Century Gothic" panose="020B0502020202020204" pitchFamily="34" charset="0"/>
              </a:rPr>
              <a:t>Web Designer + Web Developer</a:t>
            </a:r>
          </a:p>
        </p:txBody>
      </p:sp>
      <p:sp>
        <p:nvSpPr>
          <p:cNvPr id="21" name="TextBox 20">
            <a:extLst>
              <a:ext uri="{FF2B5EF4-FFF2-40B4-BE49-F238E27FC236}">
                <a16:creationId xmlns:a16="http://schemas.microsoft.com/office/drawing/2014/main" id="{0222F145-F61E-44F4-B09A-3DF85A96D86A}"/>
              </a:ext>
            </a:extLst>
          </p:cNvPr>
          <p:cNvSpPr txBox="1"/>
          <p:nvPr/>
        </p:nvSpPr>
        <p:spPr>
          <a:xfrm>
            <a:off x="1001415" y="5192328"/>
            <a:ext cx="3002280" cy="1015663"/>
          </a:xfrm>
          <a:prstGeom prst="rect">
            <a:avLst/>
          </a:prstGeom>
          <a:noFill/>
        </p:spPr>
        <p:txBody>
          <a:bodyPr wrap="square" rtlCol="0">
            <a:spAutoFit/>
          </a:bodyPr>
          <a:lstStyle/>
          <a:p>
            <a:pPr algn="ctr"/>
            <a:r>
              <a:rPr lang="en-US" sz="2000" b="1" dirty="0">
                <a:solidFill>
                  <a:schemeClr val="bg1"/>
                </a:solidFill>
                <a:latin typeface="Century Gothic" panose="020B0502020202020204" pitchFamily="34" charset="0"/>
              </a:rPr>
              <a:t>Mubashir Imtiaz</a:t>
            </a:r>
          </a:p>
          <a:p>
            <a:pPr algn="ctr"/>
            <a:r>
              <a:rPr lang="en-US" sz="2000" dirty="0">
                <a:solidFill>
                  <a:schemeClr val="bg1"/>
                </a:solidFill>
                <a:latin typeface="Century Gothic" panose="020B0502020202020204" pitchFamily="34" charset="0"/>
              </a:rPr>
              <a:t>Web Designer + Web Developer</a:t>
            </a:r>
          </a:p>
        </p:txBody>
      </p:sp>
      <p:pic>
        <p:nvPicPr>
          <p:cNvPr id="5" name="Picture 4">
            <a:extLst>
              <a:ext uri="{FF2B5EF4-FFF2-40B4-BE49-F238E27FC236}">
                <a16:creationId xmlns:a16="http://schemas.microsoft.com/office/drawing/2014/main" id="{3A783A16-7CB1-4635-A19E-BE0B3866A87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02027" y="3278376"/>
            <a:ext cx="969264" cy="969264"/>
          </a:xfrm>
          <a:prstGeom prst="rect">
            <a:avLst/>
          </a:prstGeom>
        </p:spPr>
      </p:pic>
      <p:pic>
        <p:nvPicPr>
          <p:cNvPr id="17" name="Picture 16">
            <a:extLst>
              <a:ext uri="{FF2B5EF4-FFF2-40B4-BE49-F238E27FC236}">
                <a16:creationId xmlns:a16="http://schemas.microsoft.com/office/drawing/2014/main" id="{AEE507AF-6B30-4D7D-A94B-6303A8948BD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72696" y="2369400"/>
            <a:ext cx="969264" cy="969264"/>
          </a:xfrm>
          <a:prstGeom prst="rect">
            <a:avLst/>
          </a:prstGeom>
        </p:spPr>
      </p:pic>
      <p:pic>
        <p:nvPicPr>
          <p:cNvPr id="26" name="Picture 25">
            <a:extLst>
              <a:ext uri="{FF2B5EF4-FFF2-40B4-BE49-F238E27FC236}">
                <a16:creationId xmlns:a16="http://schemas.microsoft.com/office/drawing/2014/main" id="{B2F965BF-F547-45A1-AE46-BB5272516C2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67171" y="1703991"/>
            <a:ext cx="969264" cy="969264"/>
          </a:xfrm>
          <a:prstGeom prst="rect">
            <a:avLst/>
          </a:prstGeom>
        </p:spPr>
      </p:pic>
    </p:spTree>
    <p:extLst>
      <p:ext uri="{BB962C8B-B14F-4D97-AF65-F5344CB8AC3E}">
        <p14:creationId xmlns:p14="http://schemas.microsoft.com/office/powerpoint/2010/main" val="1458579979"/>
      </p:ext>
    </p:extLst>
  </p:cSld>
  <p:clrMapOvr>
    <a:masterClrMapping/>
  </p:clrMapOvr>
  <mc:AlternateContent xmlns:mc="http://schemas.openxmlformats.org/markup-compatibility/2006" xmlns:p14="http://schemas.microsoft.com/office/powerpoint/2010/main">
    <mc:Choice Requires="p14">
      <p:transition spd="slow" p14:dur="1250">
        <p14:switch dir="l"/>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2504</TotalTime>
  <Words>727</Words>
  <Application>Microsoft Office PowerPoint</Application>
  <PresentationFormat>Widescreen</PresentationFormat>
  <Paragraphs>54</Paragraphs>
  <Slides>12</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vt:i4>
      </vt:variant>
    </vt:vector>
  </HeadingPairs>
  <TitlesOfParts>
    <vt:vector size="19" baseType="lpstr">
      <vt:lpstr>Agency FB</vt:lpstr>
      <vt:lpstr>Arial</vt:lpstr>
      <vt:lpstr>Axiforma ExtraBold Italic</vt:lpstr>
      <vt:lpstr>Calibri</vt:lpstr>
      <vt:lpstr>Calibri Light</vt:lpstr>
      <vt:lpstr>Century Gothic</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Muhammed Jazzel Mehmood</dc:creator>
  <cp:lastModifiedBy>Muhammed Jazzel Mehmood</cp:lastModifiedBy>
  <cp:revision>249</cp:revision>
  <dcterms:created xsi:type="dcterms:W3CDTF">2018-06-08T17:42:44Z</dcterms:created>
  <dcterms:modified xsi:type="dcterms:W3CDTF">2019-08-10T16:05:27Z</dcterms:modified>
</cp:coreProperties>
</file>